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4"/>
  </p:sldMasterIdLst>
  <p:notesMasterIdLst>
    <p:notesMasterId r:id="rId7"/>
  </p:notesMasterIdLst>
  <p:handoutMasterIdLst>
    <p:handoutMasterId r:id="rId8"/>
  </p:handoutMasterIdLst>
  <p:sldIdLst>
    <p:sldId id="256" r:id="rId5"/>
    <p:sldId id="257" r:id="rId6"/>
  </p:sldIdLst>
  <p:sldSz cx="10058400" cy="77724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A07E286-E3CD-E24E-A208-79A2DC802F6D}">
          <p14:sldIdLst>
            <p14:sldId id="256"/>
            <p14:sldId id="257"/>
          </p14:sldIdLst>
        </p14:section>
      </p14:sectionLst>
    </p:ext>
    <p:ext uri="{EFAFB233-063F-42B5-8137-9DF3F51BA10A}">
      <p15:sldGuideLst xmlns:p15="http://schemas.microsoft.com/office/powerpoint/2012/main">
        <p15:guide id="1" orient="horz" pos="2448" userDrawn="1">
          <p15:clr>
            <a:srgbClr val="A4A3A4"/>
          </p15:clr>
        </p15:guide>
        <p15:guide id="2" pos="31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77" autoAdjust="0"/>
    <p:restoredTop sz="94721" autoAdjust="0"/>
  </p:normalViewPr>
  <p:slideViewPr>
    <p:cSldViewPr snapToGrid="0">
      <p:cViewPr varScale="1">
        <p:scale>
          <a:sx n="95" d="100"/>
          <a:sy n="95" d="100"/>
        </p:scale>
        <p:origin x="156" y="90"/>
      </p:cViewPr>
      <p:guideLst>
        <p:guide orient="horz" pos="2448"/>
        <p:guide pos="3168"/>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65" d="100"/>
          <a:sy n="65" d="100"/>
        </p:scale>
        <p:origin x="2796"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38D6FE3C-34D8-4B4B-9273-D907B0A3B964}" type="datetimeFigureOut">
              <a:rPr lang="en-US"/>
              <a:t>8/7/2019</a:t>
            </a:fld>
            <a:endParaRPr/>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E169A89D-734B-4FAD-B6E7-2B864E72E489}" type="slidenum">
              <a:rPr/>
              <a:t>‹#›</a:t>
            </a:fld>
            <a:endParaRPr/>
          </a:p>
        </p:txBody>
      </p:sp>
    </p:spTree>
    <p:extLst>
      <p:ext uri="{BB962C8B-B14F-4D97-AF65-F5344CB8AC3E}">
        <p14:creationId xmlns:p14="http://schemas.microsoft.com/office/powerpoint/2010/main" val="29192036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D0FF5F4-5691-49AF-9E16-FB22826F7264}" type="datetimeFigureOut">
              <a:rPr lang="en-US"/>
              <a:t>8/7/2019</a:t>
            </a:fld>
            <a:endParaRPr/>
          </a:p>
        </p:txBody>
      </p:sp>
      <p:sp>
        <p:nvSpPr>
          <p:cNvPr id="4" name="Slide Image Placeholder 3"/>
          <p:cNvSpPr>
            <a:spLocks noGrp="1" noRot="1" noChangeAspect="1"/>
          </p:cNvSpPr>
          <p:nvPr>
            <p:ph type="sldImg" idx="2"/>
          </p:nvPr>
        </p:nvSpPr>
        <p:spPr>
          <a:xfrm>
            <a:off x="1474788" y="1162050"/>
            <a:ext cx="4060825" cy="313690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52A89D7-7603-4ECB-ADF6-F6CF2BE4F401}" type="slidenum">
              <a:rPr/>
              <a:t>‹#›</a:t>
            </a:fld>
            <a:endParaRPr/>
          </a:p>
        </p:txBody>
      </p:sp>
    </p:spTree>
    <p:extLst>
      <p:ext uri="{BB962C8B-B14F-4D97-AF65-F5344CB8AC3E}">
        <p14:creationId xmlns:p14="http://schemas.microsoft.com/office/powerpoint/2010/main" val="2925848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change this brochure, replace our sample content with your own. Or, if you'd rather start from a clean slate, press the New Slide button on the Home tab to insert a new page. Now enter your text and pictures in the empty placeholders. If you need more placeholders for titles, subtitles or body text, copy any of the existing placeholders, then drag the new one into place.</a:t>
            </a:r>
          </a:p>
          <a:p>
            <a:endParaRPr lang="en-US" dirty="0"/>
          </a:p>
          <a:p>
            <a:r>
              <a:rPr lang="en-US" dirty="0"/>
              <a:t>And did you notice we made fold marks for you? They are really light, but if you don’t like them showing on your brochure, select and delete them before you print.</a:t>
            </a:r>
          </a:p>
        </p:txBody>
      </p:sp>
      <p:sp>
        <p:nvSpPr>
          <p:cNvPr id="4" name="Slide Number Placeholder 3"/>
          <p:cNvSpPr>
            <a:spLocks noGrp="1"/>
          </p:cNvSpPr>
          <p:nvPr>
            <p:ph type="sldNum" sz="quarter" idx="10"/>
          </p:nvPr>
        </p:nvSpPr>
        <p:spPr/>
        <p:txBody>
          <a:bodyPr/>
          <a:lstStyle/>
          <a:p>
            <a:fld id="{952A89D7-7603-4ECB-ADF6-F6CF2BE4F401}" type="slidenum">
              <a:rPr lang="en-US" smtClean="0"/>
              <a:t>1</a:t>
            </a:fld>
            <a:endParaRPr lang="en-US"/>
          </a:p>
        </p:txBody>
      </p:sp>
    </p:spTree>
    <p:extLst>
      <p:ext uri="{BB962C8B-B14F-4D97-AF65-F5344CB8AC3E}">
        <p14:creationId xmlns:p14="http://schemas.microsoft.com/office/powerpoint/2010/main" val="3569802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change this brochure, replace our sample content with your own. Or, if you'd rather start from a clean slate, press the New Slide button on the Home tab to insert a new page. Now enter your text and pictures in the empty placeholders. If you need more placeholders for titles, subtitles or body text, copy any of the existing placeholders, then drag the new one into place.</a:t>
            </a:r>
          </a:p>
          <a:p>
            <a:endParaRPr lang="en-US" dirty="0"/>
          </a:p>
          <a:p>
            <a:r>
              <a:rPr lang="en-US" dirty="0"/>
              <a:t>And did you notice we made fold marks for you? They are really light, but if you don’t like them showing on your brochure, select and delete them before you print.</a:t>
            </a:r>
          </a:p>
        </p:txBody>
      </p:sp>
      <p:sp>
        <p:nvSpPr>
          <p:cNvPr id="4" name="Slide Number Placeholder 3"/>
          <p:cNvSpPr>
            <a:spLocks noGrp="1"/>
          </p:cNvSpPr>
          <p:nvPr>
            <p:ph type="sldNum" sz="quarter" idx="10"/>
          </p:nvPr>
        </p:nvSpPr>
        <p:spPr/>
        <p:txBody>
          <a:bodyPr/>
          <a:lstStyle/>
          <a:p>
            <a:fld id="{952A89D7-7603-4ECB-ADF6-F6CF2BE4F401}" type="slidenum">
              <a:rPr lang="en-US" smtClean="0"/>
              <a:t>2</a:t>
            </a:fld>
            <a:endParaRPr lang="en-US"/>
          </a:p>
        </p:txBody>
      </p:sp>
    </p:spTree>
    <p:extLst>
      <p:ext uri="{BB962C8B-B14F-4D97-AF65-F5344CB8AC3E}">
        <p14:creationId xmlns:p14="http://schemas.microsoft.com/office/powerpoint/2010/main" val="9934819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utside Page">
    <p:spTree>
      <p:nvGrpSpPr>
        <p:cNvPr id="1" name=""/>
        <p:cNvGrpSpPr/>
        <p:nvPr/>
      </p:nvGrpSpPr>
      <p:grpSpPr>
        <a:xfrm>
          <a:off x="0" y="0"/>
          <a:ext cx="0" cy="0"/>
          <a:chOff x="0" y="0"/>
          <a:chExt cx="0" cy="0"/>
        </a:xfrm>
      </p:grpSpPr>
      <p:sp>
        <p:nvSpPr>
          <p:cNvPr id="4" name="Rectangle 3"/>
          <p:cNvSpPr/>
          <p:nvPr userDrawn="1"/>
        </p:nvSpPr>
        <p:spPr>
          <a:xfrm>
            <a:off x="457200" y="457200"/>
            <a:ext cx="2359152" cy="18288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userDrawn="1"/>
        </p:nvSpPr>
        <p:spPr>
          <a:xfrm>
            <a:off x="457200" y="6854395"/>
            <a:ext cx="2359152" cy="4572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457200" y="4736592"/>
            <a:ext cx="2359152" cy="2075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a:p>
        </p:txBody>
      </p:sp>
      <p:sp>
        <p:nvSpPr>
          <p:cNvPr id="12" name="Picture Placeholder 11"/>
          <p:cNvSpPr>
            <a:spLocks noGrp="1"/>
          </p:cNvSpPr>
          <p:nvPr>
            <p:ph type="pic" sz="quarter" idx="10"/>
          </p:nvPr>
        </p:nvSpPr>
        <p:spPr>
          <a:xfrm>
            <a:off x="457200" y="685800"/>
            <a:ext cx="2359152" cy="4005072"/>
          </a:xfrm>
        </p:spPr>
        <p:txBody>
          <a:bodyPr tIns="1097280">
            <a:normAutofit/>
          </a:bodyPr>
          <a:lstStyle>
            <a:lvl1pPr marL="0" indent="0" algn="ctr">
              <a:buNone/>
              <a:defRPr sz="2000"/>
            </a:lvl1pPr>
          </a:lstStyle>
          <a:p>
            <a:endParaRPr/>
          </a:p>
        </p:txBody>
      </p:sp>
      <p:sp>
        <p:nvSpPr>
          <p:cNvPr id="13" name="Rectangle 12"/>
          <p:cNvSpPr/>
          <p:nvPr userDrawn="1"/>
        </p:nvSpPr>
        <p:spPr>
          <a:xfrm>
            <a:off x="3758184" y="457200"/>
            <a:ext cx="2450592" cy="1828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Rectangle 13"/>
          <p:cNvSpPr/>
          <p:nvPr userDrawn="1"/>
        </p:nvSpPr>
        <p:spPr bwMode="auto">
          <a:xfrm>
            <a:off x="3758184" y="6854395"/>
            <a:ext cx="2450592"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Picture Placeholder 11"/>
          <p:cNvSpPr>
            <a:spLocks noGrp="1"/>
          </p:cNvSpPr>
          <p:nvPr>
            <p:ph type="pic" sz="quarter" idx="11"/>
          </p:nvPr>
        </p:nvSpPr>
        <p:spPr>
          <a:xfrm>
            <a:off x="3758184" y="685800"/>
            <a:ext cx="2450592" cy="4005072"/>
          </a:xfrm>
        </p:spPr>
        <p:txBody>
          <a:bodyPr tIns="1097280">
            <a:normAutofit/>
          </a:bodyPr>
          <a:lstStyle>
            <a:lvl1pPr marL="0" indent="0" algn="ctr">
              <a:buNone/>
              <a:defRPr sz="2000"/>
            </a:lvl1pPr>
          </a:lstStyle>
          <a:p>
            <a:endParaRPr/>
          </a:p>
        </p:txBody>
      </p:sp>
      <p:sp>
        <p:nvSpPr>
          <p:cNvPr id="16" name="Rectangle 15"/>
          <p:cNvSpPr/>
          <p:nvPr userDrawn="1"/>
        </p:nvSpPr>
        <p:spPr>
          <a:xfrm>
            <a:off x="7141464" y="457200"/>
            <a:ext cx="2450592" cy="1828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Rectangle 16"/>
          <p:cNvSpPr/>
          <p:nvPr userDrawn="1"/>
        </p:nvSpPr>
        <p:spPr>
          <a:xfrm>
            <a:off x="7141465" y="6854395"/>
            <a:ext cx="2450592"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Picture Placeholder 11"/>
          <p:cNvSpPr>
            <a:spLocks noGrp="1"/>
          </p:cNvSpPr>
          <p:nvPr>
            <p:ph type="pic" sz="quarter" idx="12"/>
          </p:nvPr>
        </p:nvSpPr>
        <p:spPr>
          <a:xfrm>
            <a:off x="7141465" y="2084832"/>
            <a:ext cx="2450592" cy="4727448"/>
          </a:xfrm>
        </p:spPr>
        <p:txBody>
          <a:bodyPr tIns="1097280">
            <a:normAutofit/>
          </a:bodyPr>
          <a:lstStyle>
            <a:lvl1pPr marL="0" indent="0" algn="ctr">
              <a:buNone/>
              <a:defRPr sz="2000"/>
            </a:lvl1pPr>
          </a:lstStyle>
          <a:p>
            <a:endParaRPr/>
          </a:p>
        </p:txBody>
      </p:sp>
      <p:sp>
        <p:nvSpPr>
          <p:cNvPr id="20" name="Rectangle 19"/>
          <p:cNvSpPr/>
          <p:nvPr userDrawn="1"/>
        </p:nvSpPr>
        <p:spPr>
          <a:xfrm>
            <a:off x="7141464" y="1901952"/>
            <a:ext cx="2450592"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2" name="Text Placeholder 21"/>
          <p:cNvSpPr>
            <a:spLocks noGrp="1"/>
          </p:cNvSpPr>
          <p:nvPr>
            <p:ph type="body" sz="quarter" idx="13" hasCustomPrompt="1"/>
          </p:nvPr>
        </p:nvSpPr>
        <p:spPr>
          <a:xfrm>
            <a:off x="7142163" y="639763"/>
            <a:ext cx="2449512" cy="1262062"/>
          </a:xfrm>
        </p:spPr>
        <p:txBody>
          <a:bodyPr anchor="ctr">
            <a:noAutofit/>
          </a:bodyPr>
          <a:lstStyle>
            <a:lvl1pPr marL="0" indent="0" algn="ctr">
              <a:lnSpc>
                <a:spcPct val="85000"/>
              </a:lnSpc>
              <a:spcBef>
                <a:spcPts val="0"/>
              </a:spcBef>
              <a:buNone/>
              <a:defRPr sz="3600">
                <a:solidFill>
                  <a:schemeClr val="tx2">
                    <a:lumMod val="65000"/>
                    <a:lumOff val="35000"/>
                  </a:schemeClr>
                </a:solidFill>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t>business</a:t>
            </a:r>
            <a:r>
              <a:rPr/>
              <a:t/>
            </a:r>
            <a:br>
              <a:rPr/>
            </a:br>
            <a:r>
              <a:t>name</a:t>
            </a:r>
          </a:p>
        </p:txBody>
      </p:sp>
      <p:sp>
        <p:nvSpPr>
          <p:cNvPr id="23" name="Text Placeholder 21"/>
          <p:cNvSpPr>
            <a:spLocks noGrp="1"/>
          </p:cNvSpPr>
          <p:nvPr>
            <p:ph type="body" sz="quarter" idx="14" hasCustomPrompt="1"/>
          </p:nvPr>
        </p:nvSpPr>
        <p:spPr>
          <a:xfrm>
            <a:off x="3758184" y="5098071"/>
            <a:ext cx="2449512" cy="367640"/>
          </a:xfrm>
        </p:spPr>
        <p:txBody>
          <a:bodyPr anchor="ctr">
            <a:noAutofit/>
          </a:bodyPr>
          <a:lstStyle>
            <a:lvl1pPr marL="0" indent="0" algn="ctr">
              <a:lnSpc>
                <a:spcPct val="85000"/>
              </a:lnSpc>
              <a:spcBef>
                <a:spcPts val="0"/>
              </a:spcBef>
              <a:buNone/>
              <a:defRPr sz="1600">
                <a:solidFill>
                  <a:schemeClr val="accent1"/>
                </a:solidFill>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t>business name</a:t>
            </a:r>
          </a:p>
        </p:txBody>
      </p:sp>
      <p:sp>
        <p:nvSpPr>
          <p:cNvPr id="24" name="Text Placeholder 21"/>
          <p:cNvSpPr>
            <a:spLocks noGrp="1"/>
          </p:cNvSpPr>
          <p:nvPr>
            <p:ph type="body" sz="quarter" idx="15" hasCustomPrompt="1"/>
          </p:nvPr>
        </p:nvSpPr>
        <p:spPr>
          <a:xfrm>
            <a:off x="3758184" y="5465711"/>
            <a:ext cx="2449512" cy="1346569"/>
          </a:xfrm>
        </p:spPr>
        <p:txBody>
          <a:bodyPr anchor="t">
            <a:noAutofit/>
          </a:bodyPr>
          <a:lstStyle>
            <a:lvl1pPr marL="0" indent="0" algn="ctr">
              <a:lnSpc>
                <a:spcPct val="100000"/>
              </a:lnSpc>
              <a:spcBef>
                <a:spcPts val="0"/>
              </a:spcBef>
              <a:buNone/>
              <a:defRPr sz="1100">
                <a:solidFill>
                  <a:schemeClr val="tx1"/>
                </a:solidFill>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dirty="0"/>
              <a:t>business </a:t>
            </a:r>
            <a:r>
              <a:rPr lang="en-US" dirty="0"/>
              <a:t>contact information</a:t>
            </a:r>
            <a:endParaRPr dirty="0"/>
          </a:p>
        </p:txBody>
      </p:sp>
      <p:sp>
        <p:nvSpPr>
          <p:cNvPr id="27" name="Text Placeholder 21"/>
          <p:cNvSpPr>
            <a:spLocks noGrp="1"/>
          </p:cNvSpPr>
          <p:nvPr>
            <p:ph type="body" sz="quarter" idx="18" hasCustomPrompt="1"/>
          </p:nvPr>
        </p:nvSpPr>
        <p:spPr>
          <a:xfrm>
            <a:off x="3758184" y="6854395"/>
            <a:ext cx="2449512" cy="448347"/>
          </a:xfrm>
        </p:spPr>
        <p:txBody>
          <a:bodyPr anchor="ctr">
            <a:noAutofit/>
          </a:bodyPr>
          <a:lstStyle>
            <a:lvl1pPr marL="0" indent="0" algn="ctr">
              <a:lnSpc>
                <a:spcPct val="100000"/>
              </a:lnSpc>
              <a:spcBef>
                <a:spcPts val="0"/>
              </a:spcBef>
              <a:buNone/>
              <a:defRPr sz="1100">
                <a:solidFill>
                  <a:schemeClr val="bg1"/>
                </a:solidFill>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t>website URL</a:t>
            </a:r>
          </a:p>
        </p:txBody>
      </p:sp>
      <p:sp>
        <p:nvSpPr>
          <p:cNvPr id="28" name="Text Placeholder 21"/>
          <p:cNvSpPr>
            <a:spLocks noGrp="1"/>
          </p:cNvSpPr>
          <p:nvPr>
            <p:ph type="body" sz="quarter" idx="19" hasCustomPrompt="1"/>
          </p:nvPr>
        </p:nvSpPr>
        <p:spPr>
          <a:xfrm>
            <a:off x="457200" y="4736592"/>
            <a:ext cx="2359152" cy="2075688"/>
          </a:xfrm>
        </p:spPr>
        <p:txBody>
          <a:bodyPr lIns="182880" rIns="182880" anchor="ctr">
            <a:noAutofit/>
          </a:bodyPr>
          <a:lstStyle>
            <a:lvl1pPr marL="0" indent="0" algn="l">
              <a:lnSpc>
                <a:spcPct val="130000"/>
              </a:lnSpc>
              <a:spcBef>
                <a:spcPts val="0"/>
              </a:spcBef>
              <a:buNone/>
              <a:defRPr sz="1100">
                <a:solidFill>
                  <a:schemeClr val="bg1"/>
                </a:solidFill>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t>Click to add text</a:t>
            </a:r>
          </a:p>
        </p:txBody>
      </p:sp>
    </p:spTree>
    <p:extLst>
      <p:ext uri="{BB962C8B-B14F-4D97-AF65-F5344CB8AC3E}">
        <p14:creationId xmlns:p14="http://schemas.microsoft.com/office/powerpoint/2010/main" val="586319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side Page">
    <p:spTree>
      <p:nvGrpSpPr>
        <p:cNvPr id="1" name=""/>
        <p:cNvGrpSpPr/>
        <p:nvPr/>
      </p:nvGrpSpPr>
      <p:grpSpPr>
        <a:xfrm>
          <a:off x="0" y="0"/>
          <a:ext cx="0" cy="0"/>
          <a:chOff x="0" y="0"/>
          <a:chExt cx="0" cy="0"/>
        </a:xfrm>
      </p:grpSpPr>
      <p:sp>
        <p:nvSpPr>
          <p:cNvPr id="32" name="Rectangle 31"/>
          <p:cNvSpPr/>
          <p:nvPr userDrawn="1"/>
        </p:nvSpPr>
        <p:spPr>
          <a:xfrm>
            <a:off x="3849624" y="685800"/>
            <a:ext cx="2450592" cy="395039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4" name="Rectangle 3"/>
          <p:cNvSpPr/>
          <p:nvPr userDrawn="1"/>
        </p:nvSpPr>
        <p:spPr>
          <a:xfrm>
            <a:off x="457200" y="457200"/>
            <a:ext cx="2450592" cy="1828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userDrawn="1"/>
        </p:nvSpPr>
        <p:spPr>
          <a:xfrm>
            <a:off x="457200" y="6854395"/>
            <a:ext cx="2450592"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1"/>
          <p:cNvSpPr>
            <a:spLocks noGrp="1"/>
          </p:cNvSpPr>
          <p:nvPr>
            <p:ph type="pic" sz="quarter" idx="10"/>
          </p:nvPr>
        </p:nvSpPr>
        <p:spPr>
          <a:xfrm>
            <a:off x="457200" y="685800"/>
            <a:ext cx="2450592" cy="2276856"/>
          </a:xfrm>
        </p:spPr>
        <p:txBody>
          <a:bodyPr tIns="457200">
            <a:normAutofit/>
          </a:bodyPr>
          <a:lstStyle>
            <a:lvl1pPr marL="0" indent="0" algn="ctr">
              <a:buNone/>
              <a:defRPr sz="2000"/>
            </a:lvl1pPr>
          </a:lstStyle>
          <a:p>
            <a:endParaRPr/>
          </a:p>
        </p:txBody>
      </p:sp>
      <p:sp>
        <p:nvSpPr>
          <p:cNvPr id="13" name="Rectangle 12"/>
          <p:cNvSpPr/>
          <p:nvPr userDrawn="1"/>
        </p:nvSpPr>
        <p:spPr>
          <a:xfrm>
            <a:off x="3849624" y="457200"/>
            <a:ext cx="2450592" cy="18288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Rectangle 13"/>
          <p:cNvSpPr/>
          <p:nvPr userDrawn="1"/>
        </p:nvSpPr>
        <p:spPr>
          <a:xfrm>
            <a:off x="3849624" y="6854395"/>
            <a:ext cx="2450592" cy="45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7232904" y="457200"/>
            <a:ext cx="2359152" cy="1828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Rectangle 16"/>
          <p:cNvSpPr/>
          <p:nvPr userDrawn="1"/>
        </p:nvSpPr>
        <p:spPr>
          <a:xfrm>
            <a:off x="7232904" y="6854395"/>
            <a:ext cx="2359152"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1" name="Text Placeholder 21"/>
          <p:cNvSpPr>
            <a:spLocks noGrp="1"/>
          </p:cNvSpPr>
          <p:nvPr>
            <p:ph type="body" sz="quarter" idx="20" hasCustomPrompt="1"/>
          </p:nvPr>
        </p:nvSpPr>
        <p:spPr>
          <a:xfrm>
            <a:off x="457200" y="3004771"/>
            <a:ext cx="2450592" cy="662354"/>
          </a:xfrm>
        </p:spPr>
        <p:txBody>
          <a:bodyPr lIns="91440" rIns="91440" bIns="0" anchor="b">
            <a:noAutofit/>
          </a:bodyPr>
          <a:lstStyle>
            <a:lvl1pPr marL="0" indent="0" algn="l">
              <a:lnSpc>
                <a:spcPct val="114000"/>
              </a:lnSpc>
              <a:spcBef>
                <a:spcPts val="800"/>
              </a:spcBef>
              <a:buNone/>
              <a:defRPr sz="2000">
                <a:solidFill>
                  <a:schemeClr val="accent1"/>
                </a:solidFill>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t>Click to add text</a:t>
            </a:r>
          </a:p>
        </p:txBody>
      </p:sp>
      <p:sp>
        <p:nvSpPr>
          <p:cNvPr id="33" name="Text Placeholder 21"/>
          <p:cNvSpPr>
            <a:spLocks noGrp="1"/>
          </p:cNvSpPr>
          <p:nvPr>
            <p:ph type="body" sz="quarter" idx="21" hasCustomPrompt="1"/>
          </p:nvPr>
        </p:nvSpPr>
        <p:spPr>
          <a:xfrm>
            <a:off x="4114800" y="914400"/>
            <a:ext cx="1943100" cy="3352800"/>
          </a:xfrm>
        </p:spPr>
        <p:txBody>
          <a:bodyPr lIns="91440" tIns="91440" rIns="91440" bIns="91440" anchor="ctr">
            <a:noAutofit/>
          </a:bodyPr>
          <a:lstStyle>
            <a:lvl1pPr marL="0" indent="0" algn="l">
              <a:lnSpc>
                <a:spcPct val="130000"/>
              </a:lnSpc>
              <a:spcBef>
                <a:spcPts val="800"/>
              </a:spcBef>
              <a:buNone/>
              <a:defRPr sz="1600">
                <a:solidFill>
                  <a:schemeClr val="tx1"/>
                </a:solidFill>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t>Click to add text</a:t>
            </a:r>
          </a:p>
        </p:txBody>
      </p:sp>
      <p:sp>
        <p:nvSpPr>
          <p:cNvPr id="34" name="Picture Placeholder 11"/>
          <p:cNvSpPr>
            <a:spLocks noGrp="1"/>
          </p:cNvSpPr>
          <p:nvPr>
            <p:ph type="pic" sz="quarter" idx="22"/>
          </p:nvPr>
        </p:nvSpPr>
        <p:spPr>
          <a:xfrm>
            <a:off x="3849624" y="4690587"/>
            <a:ext cx="2450592" cy="2110626"/>
          </a:xfrm>
        </p:spPr>
        <p:txBody>
          <a:bodyPr tIns="457200">
            <a:normAutofit/>
          </a:bodyPr>
          <a:lstStyle>
            <a:lvl1pPr marL="0" indent="0" algn="ctr">
              <a:buNone/>
              <a:defRPr sz="2000"/>
            </a:lvl1pPr>
          </a:lstStyle>
          <a:p>
            <a:endParaRPr/>
          </a:p>
        </p:txBody>
      </p:sp>
      <p:sp>
        <p:nvSpPr>
          <p:cNvPr id="36" name="Text Placeholder 21"/>
          <p:cNvSpPr>
            <a:spLocks noGrp="1"/>
          </p:cNvSpPr>
          <p:nvPr>
            <p:ph type="body" sz="quarter" idx="24" hasCustomPrompt="1"/>
          </p:nvPr>
        </p:nvSpPr>
        <p:spPr>
          <a:xfrm>
            <a:off x="7235571" y="4484614"/>
            <a:ext cx="2359152" cy="374904"/>
          </a:xfrm>
        </p:spPr>
        <p:txBody>
          <a:bodyPr lIns="91440" rIns="91440" bIns="0" anchor="b">
            <a:noAutofit/>
          </a:bodyPr>
          <a:lstStyle>
            <a:lvl1pPr marL="0" indent="0" algn="l">
              <a:lnSpc>
                <a:spcPct val="114000"/>
              </a:lnSpc>
              <a:spcBef>
                <a:spcPts val="800"/>
              </a:spcBef>
              <a:buNone/>
              <a:defRPr sz="1200">
                <a:solidFill>
                  <a:schemeClr val="accent1"/>
                </a:solidFill>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t>Click to add text</a:t>
            </a:r>
          </a:p>
        </p:txBody>
      </p:sp>
      <p:sp>
        <p:nvSpPr>
          <p:cNvPr id="38" name="Text Placeholder 21"/>
          <p:cNvSpPr>
            <a:spLocks noGrp="1"/>
          </p:cNvSpPr>
          <p:nvPr>
            <p:ph type="body" sz="quarter" idx="26" hasCustomPrompt="1"/>
          </p:nvPr>
        </p:nvSpPr>
        <p:spPr>
          <a:xfrm>
            <a:off x="7235571" y="2705100"/>
            <a:ext cx="2359152" cy="374904"/>
          </a:xfrm>
        </p:spPr>
        <p:txBody>
          <a:bodyPr lIns="91440" rIns="91440" bIns="0" anchor="b">
            <a:noAutofit/>
          </a:bodyPr>
          <a:lstStyle>
            <a:lvl1pPr marL="0" indent="0" algn="l">
              <a:lnSpc>
                <a:spcPct val="114000"/>
              </a:lnSpc>
              <a:spcBef>
                <a:spcPts val="800"/>
              </a:spcBef>
              <a:buNone/>
              <a:defRPr sz="1200">
                <a:solidFill>
                  <a:schemeClr val="accent1"/>
                </a:solidFill>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t>Click to add text</a:t>
            </a:r>
          </a:p>
        </p:txBody>
      </p:sp>
      <p:sp>
        <p:nvSpPr>
          <p:cNvPr id="40" name="Text Placeholder 21"/>
          <p:cNvSpPr>
            <a:spLocks noGrp="1"/>
          </p:cNvSpPr>
          <p:nvPr>
            <p:ph type="body" sz="quarter" idx="28" hasCustomPrompt="1"/>
          </p:nvPr>
        </p:nvSpPr>
        <p:spPr>
          <a:xfrm>
            <a:off x="7235571" y="791658"/>
            <a:ext cx="2359152" cy="378784"/>
          </a:xfrm>
        </p:spPr>
        <p:txBody>
          <a:bodyPr lIns="91440" rIns="91440" bIns="0" anchor="b">
            <a:noAutofit/>
          </a:bodyPr>
          <a:lstStyle>
            <a:lvl1pPr marL="0" indent="0" algn="l">
              <a:lnSpc>
                <a:spcPct val="114000"/>
              </a:lnSpc>
              <a:spcBef>
                <a:spcPts val="800"/>
              </a:spcBef>
              <a:buNone/>
              <a:defRPr sz="1200">
                <a:solidFill>
                  <a:schemeClr val="accent1"/>
                </a:solidFill>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t>Click to add text</a:t>
            </a:r>
          </a:p>
        </p:txBody>
      </p:sp>
      <p:sp>
        <p:nvSpPr>
          <p:cNvPr id="43" name="Text Placeholder 21"/>
          <p:cNvSpPr>
            <a:spLocks noGrp="1"/>
          </p:cNvSpPr>
          <p:nvPr>
            <p:ph type="body" sz="quarter" idx="31" hasCustomPrompt="1"/>
          </p:nvPr>
        </p:nvSpPr>
        <p:spPr>
          <a:xfrm>
            <a:off x="457200" y="3704131"/>
            <a:ext cx="2450592" cy="3074219"/>
          </a:xfrm>
        </p:spPr>
        <p:txBody>
          <a:bodyPr lIns="91440" rIns="91440" anchor="t">
            <a:noAutofit/>
          </a:bodyPr>
          <a:lstStyle>
            <a:lvl1pPr marL="182880" indent="-182880" algn="l">
              <a:lnSpc>
                <a:spcPct val="100000"/>
              </a:lnSpc>
              <a:spcBef>
                <a:spcPts val="600"/>
              </a:spcBef>
              <a:spcAft>
                <a:spcPts val="0"/>
              </a:spcAft>
              <a:buFont typeface="Arial" panose="020B0604020202020204" pitchFamily="34" charset="0"/>
              <a:buChar char="•"/>
              <a:defRPr sz="900">
                <a:solidFill>
                  <a:schemeClr val="tx1"/>
                </a:solidFill>
              </a:defRPr>
            </a:lvl1pPr>
            <a:lvl2pPr marL="182880" indent="-182880">
              <a:lnSpc>
                <a:spcPct val="100000"/>
              </a:lnSpc>
              <a:spcBef>
                <a:spcPts val="600"/>
              </a:spcBef>
              <a:spcAft>
                <a:spcPts val="0"/>
              </a:spcAft>
              <a:buFont typeface="Arial" panose="020B0604020202020204" pitchFamily="34" charset="0"/>
              <a:buChar char="•"/>
              <a:defRPr sz="900"/>
            </a:lvl2pPr>
            <a:lvl3pPr marL="182880" indent="-182880">
              <a:lnSpc>
                <a:spcPct val="100000"/>
              </a:lnSpc>
              <a:spcBef>
                <a:spcPts val="600"/>
              </a:spcBef>
              <a:spcAft>
                <a:spcPts val="0"/>
              </a:spcAft>
              <a:buFont typeface="Arial" panose="020B0604020202020204" pitchFamily="34" charset="0"/>
              <a:buChar char="•"/>
              <a:defRPr sz="900"/>
            </a:lvl3pPr>
            <a:lvl4pPr marL="182880" indent="-182880">
              <a:lnSpc>
                <a:spcPct val="100000"/>
              </a:lnSpc>
              <a:spcBef>
                <a:spcPts val="600"/>
              </a:spcBef>
              <a:spcAft>
                <a:spcPts val="0"/>
              </a:spcAft>
              <a:buFont typeface="Arial" panose="020B0604020202020204" pitchFamily="34" charset="0"/>
              <a:buChar char="•"/>
              <a:defRPr sz="900"/>
            </a:lvl4pPr>
            <a:lvl5pPr marL="182880" indent="-182880">
              <a:lnSpc>
                <a:spcPct val="100000"/>
              </a:lnSpc>
              <a:spcBef>
                <a:spcPts val="600"/>
              </a:spcBef>
              <a:spcAft>
                <a:spcPts val="0"/>
              </a:spcAft>
              <a:buFont typeface="Arial" panose="020B0604020202020204" pitchFamily="34" charset="0"/>
              <a:buChar char="•"/>
              <a:defRPr sz="900"/>
            </a:lvl5pPr>
            <a:lvl6pPr marL="182880" indent="-182880">
              <a:lnSpc>
                <a:spcPct val="100000"/>
              </a:lnSpc>
              <a:spcBef>
                <a:spcPts val="600"/>
              </a:spcBef>
              <a:spcAft>
                <a:spcPts val="0"/>
              </a:spcAft>
              <a:defRPr sz="900"/>
            </a:lvl6pPr>
            <a:lvl7pPr marL="182880" indent="-182880">
              <a:lnSpc>
                <a:spcPct val="100000"/>
              </a:lnSpc>
              <a:spcBef>
                <a:spcPts val="600"/>
              </a:spcBef>
              <a:spcAft>
                <a:spcPts val="0"/>
              </a:spcAft>
              <a:defRPr sz="900"/>
            </a:lvl7pPr>
            <a:lvl8pPr marL="182880" indent="-182880">
              <a:lnSpc>
                <a:spcPct val="100000"/>
              </a:lnSpc>
              <a:spcBef>
                <a:spcPts val="600"/>
              </a:spcBef>
              <a:spcAft>
                <a:spcPts val="0"/>
              </a:spcAft>
              <a:defRPr sz="900"/>
            </a:lvl8pPr>
            <a:lvl9pPr marL="182880" indent="-182880">
              <a:lnSpc>
                <a:spcPct val="100000"/>
              </a:lnSpc>
              <a:spcBef>
                <a:spcPts val="600"/>
              </a:spcBef>
              <a:spcAft>
                <a:spcPts val="0"/>
              </a:spcAft>
              <a:defRPr sz="900"/>
            </a:lvl9pPr>
          </a:lstStyle>
          <a:p>
            <a:pPr lvl="0"/>
            <a:r>
              <a:t>Click to add text</a:t>
            </a:r>
          </a:p>
        </p:txBody>
      </p:sp>
      <p:sp>
        <p:nvSpPr>
          <p:cNvPr id="45" name="Text Placeholder 21"/>
          <p:cNvSpPr>
            <a:spLocks noGrp="1"/>
          </p:cNvSpPr>
          <p:nvPr>
            <p:ph type="body" sz="quarter" idx="33" hasCustomPrompt="1"/>
          </p:nvPr>
        </p:nvSpPr>
        <p:spPr>
          <a:xfrm>
            <a:off x="7235571" y="1170442"/>
            <a:ext cx="2359152" cy="1560646"/>
          </a:xfrm>
        </p:spPr>
        <p:txBody>
          <a:bodyPr lIns="91440" rIns="91440" anchor="t">
            <a:noAutofit/>
          </a:bodyPr>
          <a:lstStyle>
            <a:lvl1pPr marL="182880" indent="-182880" algn="l">
              <a:lnSpc>
                <a:spcPct val="100000"/>
              </a:lnSpc>
              <a:spcBef>
                <a:spcPts val="600"/>
              </a:spcBef>
              <a:spcAft>
                <a:spcPts val="0"/>
              </a:spcAft>
              <a:buFont typeface="Arial" panose="020B0604020202020204" pitchFamily="34" charset="0"/>
              <a:buChar char="•"/>
              <a:defRPr sz="900">
                <a:solidFill>
                  <a:schemeClr val="tx1"/>
                </a:solidFill>
              </a:defRPr>
            </a:lvl1pPr>
            <a:lvl2pPr marL="182880" indent="-182880">
              <a:lnSpc>
                <a:spcPct val="100000"/>
              </a:lnSpc>
              <a:spcBef>
                <a:spcPts val="600"/>
              </a:spcBef>
              <a:spcAft>
                <a:spcPts val="0"/>
              </a:spcAft>
              <a:buFont typeface="Arial" panose="020B0604020202020204" pitchFamily="34" charset="0"/>
              <a:buChar char="•"/>
              <a:defRPr sz="900"/>
            </a:lvl2pPr>
            <a:lvl3pPr marL="182880" indent="-182880">
              <a:lnSpc>
                <a:spcPct val="100000"/>
              </a:lnSpc>
              <a:spcBef>
                <a:spcPts val="600"/>
              </a:spcBef>
              <a:spcAft>
                <a:spcPts val="0"/>
              </a:spcAft>
              <a:buFont typeface="Arial" panose="020B0604020202020204" pitchFamily="34" charset="0"/>
              <a:buChar char="•"/>
              <a:defRPr sz="900"/>
            </a:lvl3pPr>
            <a:lvl4pPr marL="182880" indent="-182880">
              <a:lnSpc>
                <a:spcPct val="100000"/>
              </a:lnSpc>
              <a:spcBef>
                <a:spcPts val="600"/>
              </a:spcBef>
              <a:spcAft>
                <a:spcPts val="0"/>
              </a:spcAft>
              <a:buFont typeface="Arial" panose="020B0604020202020204" pitchFamily="34" charset="0"/>
              <a:buChar char="•"/>
              <a:defRPr sz="900"/>
            </a:lvl4pPr>
            <a:lvl5pPr marL="182880" indent="-182880">
              <a:lnSpc>
                <a:spcPct val="100000"/>
              </a:lnSpc>
              <a:spcBef>
                <a:spcPts val="600"/>
              </a:spcBef>
              <a:spcAft>
                <a:spcPts val="0"/>
              </a:spcAft>
              <a:buFont typeface="Arial" panose="020B0604020202020204" pitchFamily="34" charset="0"/>
              <a:buChar char="•"/>
              <a:defRPr sz="900"/>
            </a:lvl5pPr>
            <a:lvl6pPr marL="182880" indent="-182880">
              <a:lnSpc>
                <a:spcPct val="100000"/>
              </a:lnSpc>
              <a:spcBef>
                <a:spcPts val="600"/>
              </a:spcBef>
              <a:spcAft>
                <a:spcPts val="0"/>
              </a:spcAft>
              <a:defRPr sz="900"/>
            </a:lvl6pPr>
            <a:lvl7pPr marL="182880" indent="-182880">
              <a:lnSpc>
                <a:spcPct val="100000"/>
              </a:lnSpc>
              <a:spcBef>
                <a:spcPts val="600"/>
              </a:spcBef>
              <a:spcAft>
                <a:spcPts val="0"/>
              </a:spcAft>
              <a:defRPr sz="900"/>
            </a:lvl7pPr>
            <a:lvl8pPr marL="182880" indent="-182880">
              <a:lnSpc>
                <a:spcPct val="100000"/>
              </a:lnSpc>
              <a:spcBef>
                <a:spcPts val="600"/>
              </a:spcBef>
              <a:spcAft>
                <a:spcPts val="0"/>
              </a:spcAft>
              <a:defRPr sz="900"/>
            </a:lvl8pPr>
            <a:lvl9pPr marL="182880" indent="-182880">
              <a:lnSpc>
                <a:spcPct val="100000"/>
              </a:lnSpc>
              <a:spcBef>
                <a:spcPts val="600"/>
              </a:spcBef>
              <a:spcAft>
                <a:spcPts val="0"/>
              </a:spcAft>
              <a:defRPr sz="900"/>
            </a:lvl9pPr>
          </a:lstStyle>
          <a:p>
            <a:pPr lvl="0"/>
            <a:r>
              <a:t>Click to add text</a:t>
            </a:r>
          </a:p>
        </p:txBody>
      </p:sp>
      <p:sp>
        <p:nvSpPr>
          <p:cNvPr id="46" name="Text Placeholder 21"/>
          <p:cNvSpPr>
            <a:spLocks noGrp="1"/>
          </p:cNvSpPr>
          <p:nvPr>
            <p:ph type="body" sz="quarter" idx="34" hasCustomPrompt="1"/>
          </p:nvPr>
        </p:nvSpPr>
        <p:spPr>
          <a:xfrm>
            <a:off x="7235571" y="3091437"/>
            <a:ext cx="2359152" cy="1393177"/>
          </a:xfrm>
        </p:spPr>
        <p:txBody>
          <a:bodyPr lIns="91440" rIns="91440" anchor="t">
            <a:noAutofit/>
          </a:bodyPr>
          <a:lstStyle>
            <a:lvl1pPr marL="182880" indent="-182880" algn="l">
              <a:lnSpc>
                <a:spcPct val="100000"/>
              </a:lnSpc>
              <a:spcBef>
                <a:spcPts val="600"/>
              </a:spcBef>
              <a:spcAft>
                <a:spcPts val="0"/>
              </a:spcAft>
              <a:buFont typeface="Arial" panose="020B0604020202020204" pitchFamily="34" charset="0"/>
              <a:buChar char="•"/>
              <a:defRPr sz="900">
                <a:solidFill>
                  <a:schemeClr val="tx1"/>
                </a:solidFill>
              </a:defRPr>
            </a:lvl1pPr>
            <a:lvl2pPr marL="182880" indent="-182880">
              <a:lnSpc>
                <a:spcPct val="100000"/>
              </a:lnSpc>
              <a:spcBef>
                <a:spcPts val="600"/>
              </a:spcBef>
              <a:spcAft>
                <a:spcPts val="0"/>
              </a:spcAft>
              <a:buFont typeface="Arial" panose="020B0604020202020204" pitchFamily="34" charset="0"/>
              <a:buChar char="•"/>
              <a:defRPr sz="900"/>
            </a:lvl2pPr>
            <a:lvl3pPr marL="182880" indent="-182880">
              <a:lnSpc>
                <a:spcPct val="100000"/>
              </a:lnSpc>
              <a:spcBef>
                <a:spcPts val="600"/>
              </a:spcBef>
              <a:spcAft>
                <a:spcPts val="0"/>
              </a:spcAft>
              <a:buFont typeface="Arial" panose="020B0604020202020204" pitchFamily="34" charset="0"/>
              <a:buChar char="•"/>
              <a:defRPr sz="900"/>
            </a:lvl3pPr>
            <a:lvl4pPr marL="182880" indent="-182880">
              <a:lnSpc>
                <a:spcPct val="100000"/>
              </a:lnSpc>
              <a:spcBef>
                <a:spcPts val="600"/>
              </a:spcBef>
              <a:spcAft>
                <a:spcPts val="0"/>
              </a:spcAft>
              <a:buFont typeface="Arial" panose="020B0604020202020204" pitchFamily="34" charset="0"/>
              <a:buChar char="•"/>
              <a:defRPr sz="900"/>
            </a:lvl4pPr>
            <a:lvl5pPr marL="182880" indent="-182880">
              <a:lnSpc>
                <a:spcPct val="100000"/>
              </a:lnSpc>
              <a:spcBef>
                <a:spcPts val="600"/>
              </a:spcBef>
              <a:spcAft>
                <a:spcPts val="0"/>
              </a:spcAft>
              <a:buFont typeface="Arial" panose="020B0604020202020204" pitchFamily="34" charset="0"/>
              <a:buChar char="•"/>
              <a:defRPr sz="900"/>
            </a:lvl5pPr>
            <a:lvl6pPr marL="182880" indent="-182880">
              <a:lnSpc>
                <a:spcPct val="100000"/>
              </a:lnSpc>
              <a:spcBef>
                <a:spcPts val="600"/>
              </a:spcBef>
              <a:spcAft>
                <a:spcPts val="0"/>
              </a:spcAft>
              <a:defRPr sz="900"/>
            </a:lvl6pPr>
            <a:lvl7pPr marL="182880" indent="-182880">
              <a:lnSpc>
                <a:spcPct val="100000"/>
              </a:lnSpc>
              <a:spcBef>
                <a:spcPts val="600"/>
              </a:spcBef>
              <a:spcAft>
                <a:spcPts val="0"/>
              </a:spcAft>
              <a:defRPr sz="900"/>
            </a:lvl7pPr>
            <a:lvl8pPr marL="182880" indent="-182880">
              <a:lnSpc>
                <a:spcPct val="100000"/>
              </a:lnSpc>
              <a:spcBef>
                <a:spcPts val="600"/>
              </a:spcBef>
              <a:spcAft>
                <a:spcPts val="0"/>
              </a:spcAft>
              <a:defRPr sz="900"/>
            </a:lvl8pPr>
            <a:lvl9pPr marL="182880" indent="-182880">
              <a:lnSpc>
                <a:spcPct val="100000"/>
              </a:lnSpc>
              <a:spcBef>
                <a:spcPts val="600"/>
              </a:spcBef>
              <a:spcAft>
                <a:spcPts val="0"/>
              </a:spcAft>
              <a:defRPr sz="900"/>
            </a:lvl9pPr>
          </a:lstStyle>
          <a:p>
            <a:pPr lvl="0"/>
            <a:r>
              <a:t>Click to add text</a:t>
            </a:r>
          </a:p>
        </p:txBody>
      </p:sp>
      <p:sp>
        <p:nvSpPr>
          <p:cNvPr id="47" name="Text Placeholder 21"/>
          <p:cNvSpPr>
            <a:spLocks noGrp="1"/>
          </p:cNvSpPr>
          <p:nvPr>
            <p:ph type="body" sz="quarter" idx="35" hasCustomPrompt="1"/>
          </p:nvPr>
        </p:nvSpPr>
        <p:spPr>
          <a:xfrm>
            <a:off x="7235571" y="4873246"/>
            <a:ext cx="2359152" cy="1905104"/>
          </a:xfrm>
        </p:spPr>
        <p:txBody>
          <a:bodyPr lIns="91440" rIns="91440" anchor="t">
            <a:noAutofit/>
          </a:bodyPr>
          <a:lstStyle>
            <a:lvl1pPr marL="182880" indent="-182880" algn="l">
              <a:lnSpc>
                <a:spcPct val="100000"/>
              </a:lnSpc>
              <a:spcBef>
                <a:spcPts val="600"/>
              </a:spcBef>
              <a:spcAft>
                <a:spcPts val="0"/>
              </a:spcAft>
              <a:buFont typeface="Arial" panose="020B0604020202020204" pitchFamily="34" charset="0"/>
              <a:buChar char="•"/>
              <a:defRPr sz="900">
                <a:solidFill>
                  <a:schemeClr val="tx1"/>
                </a:solidFill>
              </a:defRPr>
            </a:lvl1pPr>
            <a:lvl2pPr marL="182880" indent="-182880">
              <a:lnSpc>
                <a:spcPct val="100000"/>
              </a:lnSpc>
              <a:spcBef>
                <a:spcPts val="600"/>
              </a:spcBef>
              <a:spcAft>
                <a:spcPts val="0"/>
              </a:spcAft>
              <a:buFont typeface="Arial" panose="020B0604020202020204" pitchFamily="34" charset="0"/>
              <a:buChar char="•"/>
              <a:defRPr sz="900"/>
            </a:lvl2pPr>
            <a:lvl3pPr marL="182880" indent="-182880">
              <a:lnSpc>
                <a:spcPct val="100000"/>
              </a:lnSpc>
              <a:spcBef>
                <a:spcPts val="600"/>
              </a:spcBef>
              <a:spcAft>
                <a:spcPts val="0"/>
              </a:spcAft>
              <a:buFont typeface="Arial" panose="020B0604020202020204" pitchFamily="34" charset="0"/>
              <a:buChar char="•"/>
              <a:defRPr sz="900"/>
            </a:lvl3pPr>
            <a:lvl4pPr marL="182880" indent="-182880">
              <a:lnSpc>
                <a:spcPct val="100000"/>
              </a:lnSpc>
              <a:spcBef>
                <a:spcPts val="600"/>
              </a:spcBef>
              <a:spcAft>
                <a:spcPts val="0"/>
              </a:spcAft>
              <a:buFont typeface="Arial" panose="020B0604020202020204" pitchFamily="34" charset="0"/>
              <a:buChar char="•"/>
              <a:defRPr sz="900"/>
            </a:lvl4pPr>
            <a:lvl5pPr marL="182880" indent="-182880">
              <a:lnSpc>
                <a:spcPct val="100000"/>
              </a:lnSpc>
              <a:spcBef>
                <a:spcPts val="600"/>
              </a:spcBef>
              <a:spcAft>
                <a:spcPts val="0"/>
              </a:spcAft>
              <a:buFont typeface="Arial" panose="020B0604020202020204" pitchFamily="34" charset="0"/>
              <a:buChar char="•"/>
              <a:defRPr sz="900"/>
            </a:lvl5pPr>
            <a:lvl6pPr marL="182880" indent="-182880">
              <a:lnSpc>
                <a:spcPct val="100000"/>
              </a:lnSpc>
              <a:spcBef>
                <a:spcPts val="600"/>
              </a:spcBef>
              <a:spcAft>
                <a:spcPts val="0"/>
              </a:spcAft>
              <a:defRPr sz="900"/>
            </a:lvl6pPr>
            <a:lvl7pPr marL="182880" indent="-182880">
              <a:lnSpc>
                <a:spcPct val="100000"/>
              </a:lnSpc>
              <a:spcBef>
                <a:spcPts val="600"/>
              </a:spcBef>
              <a:spcAft>
                <a:spcPts val="0"/>
              </a:spcAft>
              <a:defRPr sz="900"/>
            </a:lvl7pPr>
            <a:lvl8pPr marL="182880" indent="-182880">
              <a:lnSpc>
                <a:spcPct val="100000"/>
              </a:lnSpc>
              <a:spcBef>
                <a:spcPts val="600"/>
              </a:spcBef>
              <a:spcAft>
                <a:spcPts val="0"/>
              </a:spcAft>
              <a:defRPr sz="900"/>
            </a:lvl8pPr>
            <a:lvl9pPr marL="182880" indent="-182880">
              <a:lnSpc>
                <a:spcPct val="100000"/>
              </a:lnSpc>
              <a:spcBef>
                <a:spcPts val="600"/>
              </a:spcBef>
              <a:spcAft>
                <a:spcPts val="0"/>
              </a:spcAft>
              <a:defRPr sz="900"/>
            </a:lvl9pPr>
          </a:lstStyle>
          <a:p>
            <a:pPr lvl="0"/>
            <a:r>
              <a:t>Click to add text</a:t>
            </a:r>
          </a:p>
        </p:txBody>
      </p:sp>
    </p:spTree>
    <p:extLst>
      <p:ext uri="{BB962C8B-B14F-4D97-AF65-F5344CB8AC3E}">
        <p14:creationId xmlns:p14="http://schemas.microsoft.com/office/powerpoint/2010/main" val="118450875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413810"/>
            <a:ext cx="8675370" cy="1502305"/>
          </a:xfrm>
          <a:prstGeom prst="rect">
            <a:avLst/>
          </a:prstGeom>
        </p:spPr>
        <p:txBody>
          <a:bodyPr vert="horz" lIns="91440" tIns="45720" rIns="91440" bIns="45720" rtlCol="0" anchor="ctr">
            <a:normAutofit/>
          </a:bodyPr>
          <a:lstStyle/>
          <a:p>
            <a:r>
              <a:t>Click to edit Master title style</a:t>
            </a:r>
          </a:p>
        </p:txBody>
      </p:sp>
      <p:sp>
        <p:nvSpPr>
          <p:cNvPr id="3" name="Text Placeholder 2"/>
          <p:cNvSpPr>
            <a:spLocks noGrp="1"/>
          </p:cNvSpPr>
          <p:nvPr>
            <p:ph type="body" idx="1"/>
          </p:nvPr>
        </p:nvSpPr>
        <p:spPr>
          <a:xfrm>
            <a:off x="691515" y="2069042"/>
            <a:ext cx="8675370" cy="4931516"/>
          </a:xfrm>
          <a:prstGeom prst="rect">
            <a:avLst/>
          </a:prstGeom>
        </p:spPr>
        <p:txBody>
          <a:bodyPr vert="horz" lIns="91440" tIns="45720" rIns="91440" bIns="45720" rtlCol="0">
            <a:normAutofit/>
          </a:bodyPr>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a:spLocks noGrp="1"/>
          </p:cNvSpPr>
          <p:nvPr>
            <p:ph type="dt" sz="half" idx="2"/>
          </p:nvPr>
        </p:nvSpPr>
        <p:spPr>
          <a:xfrm>
            <a:off x="691515" y="7203865"/>
            <a:ext cx="2263140" cy="413808"/>
          </a:xfrm>
          <a:prstGeom prst="rect">
            <a:avLst/>
          </a:prstGeom>
        </p:spPr>
        <p:txBody>
          <a:bodyPr vert="horz" lIns="91440" tIns="45720" rIns="91440" bIns="45720" rtlCol="0" anchor="ctr"/>
          <a:lstStyle>
            <a:lvl1pPr algn="l">
              <a:defRPr sz="1320">
                <a:solidFill>
                  <a:schemeClr val="tx1">
                    <a:tint val="75000"/>
                  </a:schemeClr>
                </a:solidFill>
              </a:defRPr>
            </a:lvl1pPr>
          </a:lstStyle>
          <a:p>
            <a:fld id="{FC7BAE6A-DCF3-43E4-B2A0-33D0CF1225FC}" type="datetimeFigureOut">
              <a:rPr lang="en-US"/>
              <a:t>8/7/2019</a:t>
            </a:fld>
            <a:endParaRPr/>
          </a:p>
        </p:txBody>
      </p:sp>
      <p:sp>
        <p:nvSpPr>
          <p:cNvPr id="5" name="Footer Placeholder 4"/>
          <p:cNvSpPr>
            <a:spLocks noGrp="1"/>
          </p:cNvSpPr>
          <p:nvPr>
            <p:ph type="ftr" sz="quarter" idx="3"/>
          </p:nvPr>
        </p:nvSpPr>
        <p:spPr>
          <a:xfrm>
            <a:off x="3331845" y="7203865"/>
            <a:ext cx="3394710" cy="413808"/>
          </a:xfrm>
          <a:prstGeom prst="rect">
            <a:avLst/>
          </a:prstGeom>
        </p:spPr>
        <p:txBody>
          <a:bodyPr vert="horz" lIns="91440" tIns="45720" rIns="91440" bIns="45720" rtlCol="0" anchor="ctr"/>
          <a:lstStyle>
            <a:lvl1pPr algn="ctr">
              <a:defRPr sz="1320">
                <a:solidFill>
                  <a:schemeClr val="tx1">
                    <a:tint val="75000"/>
                  </a:schemeClr>
                </a:solidFill>
              </a:defRPr>
            </a:lvl1pPr>
          </a:lstStyle>
          <a:p>
            <a:endParaRPr/>
          </a:p>
        </p:txBody>
      </p:sp>
      <p:sp>
        <p:nvSpPr>
          <p:cNvPr id="6" name="Slide Number Placeholder 5"/>
          <p:cNvSpPr>
            <a:spLocks noGrp="1"/>
          </p:cNvSpPr>
          <p:nvPr>
            <p:ph type="sldNum" sz="quarter" idx="4"/>
          </p:nvPr>
        </p:nvSpPr>
        <p:spPr>
          <a:xfrm>
            <a:off x="7103745" y="7203865"/>
            <a:ext cx="2263140" cy="413808"/>
          </a:xfrm>
          <a:prstGeom prst="rect">
            <a:avLst/>
          </a:prstGeom>
        </p:spPr>
        <p:txBody>
          <a:bodyPr vert="horz" lIns="91440" tIns="45720" rIns="91440" bIns="45720" rtlCol="0" anchor="ctr"/>
          <a:lstStyle>
            <a:lvl1pPr algn="r">
              <a:defRPr sz="1320">
                <a:solidFill>
                  <a:schemeClr val="tx1">
                    <a:tint val="75000"/>
                  </a:schemeClr>
                </a:solidFill>
              </a:defRPr>
            </a:lvl1pPr>
          </a:lstStyle>
          <a:p>
            <a:fld id="{9F6761A3-4CAC-4C5F-AC82-8DB08D526BC2}" type="slidenum">
              <a:rPr/>
              <a:t>‹#›</a:t>
            </a:fld>
            <a:endParaRPr/>
          </a:p>
        </p:txBody>
      </p:sp>
    </p:spTree>
    <p:extLst>
      <p:ext uri="{BB962C8B-B14F-4D97-AF65-F5344CB8AC3E}">
        <p14:creationId xmlns:p14="http://schemas.microsoft.com/office/powerpoint/2010/main" val="3687281395"/>
      </p:ext>
    </p:extLst>
  </p:cSld>
  <p:clrMap bg1="lt1" tx1="dk1" bg2="lt2" tx2="dk2" accent1="accent1" accent2="accent2" accent3="accent3" accent4="accent4" accent5="accent5" accent6="accent6" hlink="hlink" folHlink="folHlink"/>
  <p:sldLayoutIdLst>
    <p:sldLayoutId id="2147483672" r:id="rId1"/>
    <p:sldLayoutId id="2147483673" r:id="rId2"/>
  </p:sldLayoutIdLst>
  <p:txStyles>
    <p:titleStyle>
      <a:lvl1pPr algn="l" defTabSz="100584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51460" indent="-251460" algn="l" defTabSz="1005840" rtl="0" eaLnBrk="1" latinLnBrk="0" hangingPunct="1">
        <a:lnSpc>
          <a:spcPct val="90000"/>
        </a:lnSpc>
        <a:spcBef>
          <a:spcPts val="1100"/>
        </a:spcBef>
        <a:buFont typeface="Arial" panose="020B0604020202020204" pitchFamily="34" charset="0"/>
        <a:buChar char="•"/>
        <a:defRPr sz="20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180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16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40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40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tiff"/><Relationship Id="rId4" Type="http://schemas.openxmlformats.org/officeDocument/2006/relationships/image" Target="../media/image2.tiff"/></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Text Placeholder 14"/>
          <p:cNvSpPr>
            <a:spLocks noGrp="1"/>
          </p:cNvSpPr>
          <p:nvPr>
            <p:ph type="body" sz="quarter" idx="13"/>
          </p:nvPr>
        </p:nvSpPr>
        <p:spPr>
          <a:xfrm>
            <a:off x="7097595" y="39469"/>
            <a:ext cx="2449512" cy="846693"/>
          </a:xfrm>
        </p:spPr>
        <p:txBody>
          <a:bodyPr/>
          <a:lstStyle/>
          <a:p>
            <a:r>
              <a:rPr lang="en-US" sz="2800" b="1" i="1" dirty="0">
                <a:solidFill>
                  <a:srgbClr val="0070C0"/>
                </a:solidFill>
              </a:rPr>
              <a:t>Concussion</a:t>
            </a:r>
            <a:endParaRPr lang="en-US" b="1" dirty="0">
              <a:solidFill>
                <a:srgbClr val="0070C0"/>
              </a:solidFill>
            </a:endParaRPr>
          </a:p>
        </p:txBody>
      </p:sp>
      <p:cxnSp>
        <p:nvCxnSpPr>
          <p:cNvPr id="10" name="Straight Connector 9"/>
          <p:cNvCxnSpPr/>
          <p:nvPr/>
        </p:nvCxnSpPr>
        <p:spPr>
          <a:xfrm>
            <a:off x="3291840" y="0"/>
            <a:ext cx="0" cy="7772400"/>
          </a:xfrm>
          <a:prstGeom prst="line">
            <a:avLst/>
          </a:prstGeom>
          <a:ln>
            <a:solidFill>
              <a:srgbClr val="C8C8C8"/>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675120" y="0"/>
            <a:ext cx="0" cy="7772400"/>
          </a:xfrm>
          <a:prstGeom prst="line">
            <a:avLst/>
          </a:prstGeom>
          <a:ln>
            <a:solidFill>
              <a:srgbClr val="C8C8C8"/>
            </a:solidFill>
            <a:prstDash val="dash"/>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20AB2726-89F0-0E4A-9828-E4E35F3BCC86}"/>
              </a:ext>
            </a:extLst>
          </p:cNvPr>
          <p:cNvPicPr>
            <a:picLocks noChangeAspect="1"/>
          </p:cNvPicPr>
          <p:nvPr/>
        </p:nvPicPr>
        <p:blipFill>
          <a:blip r:embed="rId3"/>
          <a:stretch>
            <a:fillRect/>
          </a:stretch>
        </p:blipFill>
        <p:spPr>
          <a:xfrm>
            <a:off x="7139682" y="1048555"/>
            <a:ext cx="2450210" cy="2107443"/>
          </a:xfrm>
          <a:prstGeom prst="rect">
            <a:avLst/>
          </a:prstGeom>
        </p:spPr>
      </p:pic>
      <p:pic>
        <p:nvPicPr>
          <p:cNvPr id="3" name="Picture 2">
            <a:extLst>
              <a:ext uri="{FF2B5EF4-FFF2-40B4-BE49-F238E27FC236}">
                <a16:creationId xmlns:a16="http://schemas.microsoft.com/office/drawing/2014/main" id="{51647144-2C99-9C45-ADBE-5D6065BAC598}"/>
              </a:ext>
            </a:extLst>
          </p:cNvPr>
          <p:cNvPicPr>
            <a:picLocks noChangeAspect="1"/>
          </p:cNvPicPr>
          <p:nvPr/>
        </p:nvPicPr>
        <p:blipFill>
          <a:blip r:embed="rId4"/>
          <a:stretch>
            <a:fillRect/>
          </a:stretch>
        </p:blipFill>
        <p:spPr>
          <a:xfrm>
            <a:off x="7150429" y="4983147"/>
            <a:ext cx="2449511" cy="2311499"/>
          </a:xfrm>
          <a:prstGeom prst="rect">
            <a:avLst/>
          </a:prstGeom>
        </p:spPr>
      </p:pic>
      <p:pic>
        <p:nvPicPr>
          <p:cNvPr id="5" name="Picture 4">
            <a:extLst>
              <a:ext uri="{FF2B5EF4-FFF2-40B4-BE49-F238E27FC236}">
                <a16:creationId xmlns:a16="http://schemas.microsoft.com/office/drawing/2014/main" id="{D3455984-DFB1-FB49-ABD1-6822EFB7CC9C}"/>
              </a:ext>
            </a:extLst>
          </p:cNvPr>
          <p:cNvPicPr>
            <a:picLocks noChangeAspect="1"/>
          </p:cNvPicPr>
          <p:nvPr/>
        </p:nvPicPr>
        <p:blipFill>
          <a:blip r:embed="rId5"/>
          <a:stretch>
            <a:fillRect/>
          </a:stretch>
        </p:blipFill>
        <p:spPr>
          <a:xfrm>
            <a:off x="7109537" y="3356965"/>
            <a:ext cx="2450593" cy="1324732"/>
          </a:xfrm>
          <a:prstGeom prst="rect">
            <a:avLst/>
          </a:prstGeom>
        </p:spPr>
      </p:pic>
      <p:sp>
        <p:nvSpPr>
          <p:cNvPr id="12" name="TextBox 11">
            <a:extLst>
              <a:ext uri="{FF2B5EF4-FFF2-40B4-BE49-F238E27FC236}">
                <a16:creationId xmlns:a16="http://schemas.microsoft.com/office/drawing/2014/main" id="{96006E18-2F06-5C45-B448-19719D01E5D0}"/>
              </a:ext>
            </a:extLst>
          </p:cNvPr>
          <p:cNvSpPr txBox="1"/>
          <p:nvPr/>
        </p:nvSpPr>
        <p:spPr>
          <a:xfrm>
            <a:off x="425649" y="39469"/>
            <a:ext cx="2354898" cy="646331"/>
          </a:xfrm>
          <a:prstGeom prst="rect">
            <a:avLst/>
          </a:prstGeom>
          <a:noFill/>
        </p:spPr>
        <p:txBody>
          <a:bodyPr wrap="square" rtlCol="0">
            <a:spAutoFit/>
          </a:bodyPr>
          <a:lstStyle/>
          <a:p>
            <a:pPr algn="ctr"/>
            <a:r>
              <a:rPr lang="en-US" b="1" dirty="0">
                <a:solidFill>
                  <a:srgbClr val="0070C0"/>
                </a:solidFill>
              </a:rPr>
              <a:t>Return-to Learn Guidelines </a:t>
            </a:r>
          </a:p>
        </p:txBody>
      </p:sp>
      <p:sp>
        <p:nvSpPr>
          <p:cNvPr id="22" name="TextBox 21">
            <a:extLst>
              <a:ext uri="{FF2B5EF4-FFF2-40B4-BE49-F238E27FC236}">
                <a16:creationId xmlns:a16="http://schemas.microsoft.com/office/drawing/2014/main" id="{3CBA17F6-F7D9-824A-931F-0A61C69C91D3}"/>
              </a:ext>
            </a:extLst>
          </p:cNvPr>
          <p:cNvSpPr txBox="1"/>
          <p:nvPr/>
        </p:nvSpPr>
        <p:spPr>
          <a:xfrm>
            <a:off x="66071" y="812963"/>
            <a:ext cx="3156099" cy="2062104"/>
          </a:xfrm>
          <a:prstGeom prst="rect">
            <a:avLst/>
          </a:prstGeom>
          <a:solidFill>
            <a:schemeClr val="bg1"/>
          </a:solidFill>
        </p:spPr>
        <p:txBody>
          <a:bodyPr wrap="square" rtlCol="0">
            <a:spAutoFit/>
          </a:bodyPr>
          <a:lstStyle/>
          <a:p>
            <a:pPr algn="ctr"/>
            <a:r>
              <a:rPr lang="en-US" sz="1000" dirty="0"/>
              <a:t>Return to learn (RTL) is a parallel concept to return to play in that it is an individualized, stepwise program for successful reintegration into the classroom. </a:t>
            </a:r>
          </a:p>
          <a:p>
            <a:endParaRPr lang="en-US" sz="1000" dirty="0"/>
          </a:p>
          <a:p>
            <a:pPr algn="ctr"/>
            <a:r>
              <a:rPr lang="en-US" sz="1000" dirty="0"/>
              <a:t>As concussion and mild traumatic brain injury are covered under the Americans with Disabilities Act Amendments Act (ADAAA), our program, in working with the campus disabilities office, is compliant with ADAAA law. </a:t>
            </a:r>
          </a:p>
          <a:p>
            <a:pPr algn="ctr"/>
            <a:endParaRPr lang="en-US" sz="1000" dirty="0"/>
          </a:p>
          <a:p>
            <a:endParaRPr lang="en-US" dirty="0"/>
          </a:p>
        </p:txBody>
      </p:sp>
      <p:sp>
        <p:nvSpPr>
          <p:cNvPr id="25" name="TextBox 24">
            <a:extLst>
              <a:ext uri="{FF2B5EF4-FFF2-40B4-BE49-F238E27FC236}">
                <a16:creationId xmlns:a16="http://schemas.microsoft.com/office/drawing/2014/main" id="{9603CF12-B8AA-6749-B3F5-1EE0F01BEC09}"/>
              </a:ext>
            </a:extLst>
          </p:cNvPr>
          <p:cNvSpPr txBox="1"/>
          <p:nvPr/>
        </p:nvSpPr>
        <p:spPr>
          <a:xfrm>
            <a:off x="3742843" y="180146"/>
            <a:ext cx="2449512" cy="369332"/>
          </a:xfrm>
          <a:prstGeom prst="rect">
            <a:avLst/>
          </a:prstGeom>
          <a:noFill/>
        </p:spPr>
        <p:txBody>
          <a:bodyPr wrap="square" rtlCol="0">
            <a:spAutoFit/>
          </a:bodyPr>
          <a:lstStyle/>
          <a:p>
            <a:pPr algn="ctr"/>
            <a:r>
              <a:rPr lang="en-US" b="1" dirty="0">
                <a:solidFill>
                  <a:srgbClr val="0070C0"/>
                </a:solidFill>
              </a:rPr>
              <a:t>LC RTL Policy</a:t>
            </a:r>
          </a:p>
        </p:txBody>
      </p:sp>
      <p:sp>
        <p:nvSpPr>
          <p:cNvPr id="26" name="TextBox 25">
            <a:extLst>
              <a:ext uri="{FF2B5EF4-FFF2-40B4-BE49-F238E27FC236}">
                <a16:creationId xmlns:a16="http://schemas.microsoft.com/office/drawing/2014/main" id="{B5742635-3B64-A843-817C-29AE861073DE}"/>
              </a:ext>
            </a:extLst>
          </p:cNvPr>
          <p:cNvSpPr txBox="1"/>
          <p:nvPr/>
        </p:nvSpPr>
        <p:spPr>
          <a:xfrm>
            <a:off x="3644644" y="408801"/>
            <a:ext cx="2781555" cy="7201972"/>
          </a:xfrm>
          <a:prstGeom prst="rect">
            <a:avLst/>
          </a:prstGeom>
          <a:noFill/>
        </p:spPr>
        <p:txBody>
          <a:bodyPr wrap="square" rtlCol="0">
            <a:spAutoFit/>
          </a:bodyPr>
          <a:lstStyle/>
          <a:p>
            <a:pPr marL="228600" indent="-228600">
              <a:buAutoNum type="arabicPeriod"/>
            </a:pPr>
            <a:endParaRPr lang="en-US" sz="1100" b="1" dirty="0">
              <a:solidFill>
                <a:srgbClr val="0070C0"/>
              </a:solidFill>
            </a:endParaRPr>
          </a:p>
          <a:p>
            <a:endParaRPr lang="en-US" sz="1100" b="1" dirty="0">
              <a:solidFill>
                <a:srgbClr val="0070C0"/>
              </a:solidFill>
            </a:endParaRPr>
          </a:p>
          <a:p>
            <a:pPr marL="228600" indent="-228600">
              <a:buAutoNum type="arabicPeriod"/>
            </a:pPr>
            <a:endParaRPr lang="en-US" sz="1100" b="1" dirty="0">
              <a:solidFill>
                <a:srgbClr val="0070C0"/>
              </a:solidFill>
            </a:endParaRPr>
          </a:p>
          <a:p>
            <a:pPr marL="228600" indent="-228600">
              <a:buAutoNum type="arabicPeriod"/>
            </a:pPr>
            <a:r>
              <a:rPr lang="en-US" sz="1100" b="1" dirty="0">
                <a:solidFill>
                  <a:srgbClr val="0070C0"/>
                </a:solidFill>
              </a:rPr>
              <a:t>The student will be excused from all classroom activities </a:t>
            </a:r>
            <a:r>
              <a:rPr lang="en-US" sz="1100" dirty="0"/>
              <a:t>the same day as the initial concussion, and may remain at home/dorm if light cognitive activity cannot be tolerated. </a:t>
            </a:r>
          </a:p>
          <a:p>
            <a:pPr marL="228600" indent="-228600">
              <a:buAutoNum type="arabicPeriod"/>
            </a:pPr>
            <a:r>
              <a:rPr lang="en-US" sz="1100" b="1" dirty="0">
                <a:solidFill>
                  <a:srgbClr val="0070C0"/>
                </a:solidFill>
              </a:rPr>
              <a:t>Immediate cognitive rest</a:t>
            </a:r>
            <a:r>
              <a:rPr lang="en-US" sz="1100" b="1" dirty="0"/>
              <a:t>: </a:t>
            </a:r>
            <a:r>
              <a:rPr lang="en-US" sz="1100" dirty="0"/>
              <a:t>limit reading, “screen-time” (texting, video game play, computer work) and any other cognitive activity that requires focus or concentration. </a:t>
            </a:r>
          </a:p>
          <a:p>
            <a:pPr marL="228600" indent="-228600">
              <a:buFontTx/>
              <a:buAutoNum type="arabicPeriod"/>
            </a:pPr>
            <a:r>
              <a:rPr lang="en-US" sz="1100" b="1" dirty="0">
                <a:solidFill>
                  <a:srgbClr val="0070C0"/>
                </a:solidFill>
              </a:rPr>
              <a:t>Trial 10-30 minutes of light cognitive activity:</a:t>
            </a:r>
            <a:r>
              <a:rPr lang="en-US" sz="1100" dirty="0"/>
              <a:t> (CMT) This may be reading or a math challenge. </a:t>
            </a:r>
          </a:p>
          <a:p>
            <a:pPr marL="228600" indent="-228600">
              <a:buFontTx/>
              <a:buAutoNum type="arabicPeriod"/>
            </a:pPr>
            <a:r>
              <a:rPr lang="en-US" sz="1100" b="1" dirty="0">
                <a:solidFill>
                  <a:srgbClr val="0070C0"/>
                </a:solidFill>
              </a:rPr>
              <a:t>Return to partial day of school</a:t>
            </a:r>
            <a:r>
              <a:rPr lang="en-US" sz="1100" b="1" dirty="0"/>
              <a:t>:</a:t>
            </a:r>
            <a:r>
              <a:rPr lang="en-US" sz="1100" dirty="0"/>
              <a:t> no more than 30-45 minutes of cognitive activity at one time, followed by 15 minutes of rest. 1-3 class a day with no homework or tests. When the student tolerates 4-5 hours of activity with breaks and no increase in symptoms move to step 5.</a:t>
            </a:r>
          </a:p>
          <a:p>
            <a:pPr marL="228600" indent="-228600">
              <a:buFontTx/>
              <a:buAutoNum type="arabicPeriod"/>
            </a:pPr>
            <a:r>
              <a:rPr lang="en-US" sz="1100" b="1" dirty="0">
                <a:solidFill>
                  <a:srgbClr val="0070C0"/>
                </a:solidFill>
              </a:rPr>
              <a:t>Full day with maximum support: </a:t>
            </a:r>
            <a:r>
              <a:rPr lang="en-US" sz="1100" dirty="0"/>
              <a:t>attend most classes, with 2-3 rest breaks throughout the day of 20-30 minutes. No tests or quizzes. Minimal homework of less than 60 minutes and minimal to moderate expectations. To move to step 6 the student should be able to tolerate increased demands with only 1-2 breaks needed. </a:t>
            </a:r>
          </a:p>
          <a:p>
            <a:pPr marL="228600" indent="-228600">
              <a:buFontTx/>
              <a:buAutoNum type="arabicPeriod"/>
            </a:pPr>
            <a:r>
              <a:rPr lang="en-US" sz="1100" b="1" dirty="0"/>
              <a:t>Full day with moderate support: </a:t>
            </a:r>
            <a:r>
              <a:rPr lang="en-US" sz="1100" dirty="0"/>
              <a:t>attend all classes with 1-2 rest breaks. May begin quizzes. Moderate homework up to 60-90 minutes .</a:t>
            </a:r>
          </a:p>
          <a:p>
            <a:pPr marL="228600" indent="-228600">
              <a:buFontTx/>
              <a:buAutoNum type="arabicPeriod"/>
            </a:pPr>
            <a:r>
              <a:rPr lang="en-US" sz="1100" b="1" dirty="0">
                <a:solidFill>
                  <a:srgbClr val="0070C0"/>
                </a:solidFill>
              </a:rPr>
              <a:t>Full day with minimal support:</a:t>
            </a:r>
            <a:r>
              <a:rPr lang="en-US" sz="1100" b="1" dirty="0"/>
              <a:t> </a:t>
            </a:r>
            <a:r>
              <a:rPr lang="en-US" sz="1100" dirty="0"/>
              <a:t>attend all classes with 0-1 rest breaks. Begin modified  tests with breaks.</a:t>
            </a:r>
          </a:p>
          <a:p>
            <a:pPr marL="228600" indent="-228600">
              <a:buFontTx/>
              <a:buAutoNum type="arabicPeriod"/>
            </a:pPr>
            <a:r>
              <a:rPr lang="en-US" sz="1100" b="1" dirty="0">
                <a:solidFill>
                  <a:srgbClr val="0070C0"/>
                </a:solidFill>
              </a:rPr>
              <a:t>Full day with no support needed.</a:t>
            </a:r>
            <a:endParaRPr lang="en-US" sz="1100" dirty="0">
              <a:solidFill>
                <a:srgbClr val="0070C0"/>
              </a:solidFill>
            </a:endParaRPr>
          </a:p>
          <a:p>
            <a:pPr marL="228600" indent="-228600">
              <a:buFontTx/>
              <a:buAutoNum type="arabicPeriod"/>
            </a:pPr>
            <a:endParaRPr lang="en-US" sz="1100" dirty="0"/>
          </a:p>
        </p:txBody>
      </p:sp>
      <p:graphicFrame>
        <p:nvGraphicFramePr>
          <p:cNvPr id="6" name="Table 5">
            <a:extLst>
              <a:ext uri="{FF2B5EF4-FFF2-40B4-BE49-F238E27FC236}">
                <a16:creationId xmlns:a16="http://schemas.microsoft.com/office/drawing/2014/main" id="{5F645D6A-2ACC-1E42-9AC0-5FBCBFED9CAC}"/>
              </a:ext>
            </a:extLst>
          </p:cNvPr>
          <p:cNvGraphicFramePr>
            <a:graphicFrameLocks noGrp="1"/>
          </p:cNvGraphicFramePr>
          <p:nvPr>
            <p:extLst>
              <p:ext uri="{D42A27DB-BD31-4B8C-83A1-F6EECF244321}">
                <p14:modId xmlns:p14="http://schemas.microsoft.com/office/powerpoint/2010/main" val="2137248131"/>
              </p:ext>
            </p:extLst>
          </p:nvPr>
        </p:nvGraphicFramePr>
        <p:xfrm>
          <a:off x="108857" y="2875067"/>
          <a:ext cx="3113314" cy="4801872"/>
        </p:xfrm>
        <a:graphic>
          <a:graphicData uri="http://schemas.openxmlformats.org/drawingml/2006/table">
            <a:tbl>
              <a:tblPr firstRow="1" bandRow="1">
                <a:tableStyleId>{5C22544A-7EE6-4342-B048-85BDC9FD1C3A}</a:tableStyleId>
              </a:tblPr>
              <a:tblGrid>
                <a:gridCol w="1518976">
                  <a:extLst>
                    <a:ext uri="{9D8B030D-6E8A-4147-A177-3AD203B41FA5}">
                      <a16:colId xmlns:a16="http://schemas.microsoft.com/office/drawing/2014/main" val="411587254"/>
                    </a:ext>
                  </a:extLst>
                </a:gridCol>
                <a:gridCol w="1594338">
                  <a:extLst>
                    <a:ext uri="{9D8B030D-6E8A-4147-A177-3AD203B41FA5}">
                      <a16:colId xmlns:a16="http://schemas.microsoft.com/office/drawing/2014/main" val="3440325112"/>
                    </a:ext>
                  </a:extLst>
                </a:gridCol>
              </a:tblGrid>
              <a:tr h="404103">
                <a:tc>
                  <a:txBody>
                    <a:bodyPr/>
                    <a:lstStyle/>
                    <a:p>
                      <a:r>
                        <a:rPr lang="en-US" sz="900" dirty="0"/>
                        <a:t>Signs Observed by Faculty</a:t>
                      </a:r>
                    </a:p>
                  </a:txBody>
                  <a:tcPr/>
                </a:tc>
                <a:tc>
                  <a:txBody>
                    <a:bodyPr/>
                    <a:lstStyle/>
                    <a:p>
                      <a:r>
                        <a:rPr lang="en-US" sz="900" dirty="0"/>
                        <a:t>Symptoms reported by Student</a:t>
                      </a:r>
                    </a:p>
                  </a:txBody>
                  <a:tcPr/>
                </a:tc>
                <a:extLst>
                  <a:ext uri="{0D108BD9-81ED-4DB2-BD59-A6C34878D82A}">
                    <a16:rowId xmlns:a16="http://schemas.microsoft.com/office/drawing/2014/main" val="3023153739"/>
                  </a:ext>
                </a:extLst>
              </a:tr>
              <a:tr h="370338">
                <a:tc>
                  <a:txBody>
                    <a:bodyPr/>
                    <a:lstStyle/>
                    <a:p>
                      <a:r>
                        <a:rPr lang="en-US" sz="900" dirty="0"/>
                        <a:t>Students appears dazed or stunned</a:t>
                      </a:r>
                    </a:p>
                  </a:txBody>
                  <a:tcPr/>
                </a:tc>
                <a:tc>
                  <a:txBody>
                    <a:bodyPr/>
                    <a:lstStyle/>
                    <a:p>
                      <a:r>
                        <a:rPr lang="en-US" sz="900" dirty="0"/>
                        <a:t>Headache or pressure in head</a:t>
                      </a:r>
                    </a:p>
                  </a:txBody>
                  <a:tcPr/>
                </a:tc>
                <a:extLst>
                  <a:ext uri="{0D108BD9-81ED-4DB2-BD59-A6C34878D82A}">
                    <a16:rowId xmlns:a16="http://schemas.microsoft.com/office/drawing/2014/main" val="1220137558"/>
                  </a:ext>
                </a:extLst>
              </a:tr>
              <a:tr h="231462">
                <a:tc>
                  <a:txBody>
                    <a:bodyPr/>
                    <a:lstStyle/>
                    <a:p>
                      <a:r>
                        <a:rPr lang="en-US" sz="900" dirty="0"/>
                        <a:t>Seems confused</a:t>
                      </a:r>
                    </a:p>
                  </a:txBody>
                  <a:tcPr/>
                </a:tc>
                <a:tc>
                  <a:txBody>
                    <a:bodyPr/>
                    <a:lstStyle/>
                    <a:p>
                      <a:r>
                        <a:rPr lang="en-US" sz="900" dirty="0"/>
                        <a:t>Foggy or hazy feeling</a:t>
                      </a:r>
                    </a:p>
                  </a:txBody>
                  <a:tcPr/>
                </a:tc>
                <a:extLst>
                  <a:ext uri="{0D108BD9-81ED-4DB2-BD59-A6C34878D82A}">
                    <a16:rowId xmlns:a16="http://schemas.microsoft.com/office/drawing/2014/main" val="285356654"/>
                  </a:ext>
                </a:extLst>
              </a:tr>
              <a:tr h="370338">
                <a:tc>
                  <a:txBody>
                    <a:bodyPr/>
                    <a:lstStyle/>
                    <a:p>
                      <a:r>
                        <a:rPr lang="en-US" sz="900" dirty="0"/>
                        <a:t>Forgets class schedule or assignments</a:t>
                      </a:r>
                    </a:p>
                  </a:txBody>
                  <a:tcPr/>
                </a:tc>
                <a:tc>
                  <a:txBody>
                    <a:bodyPr/>
                    <a:lstStyle/>
                    <a:p>
                      <a:r>
                        <a:rPr lang="en-US" sz="900" dirty="0"/>
                        <a:t>Nausea or vomiting</a:t>
                      </a:r>
                    </a:p>
                  </a:txBody>
                  <a:tcPr/>
                </a:tc>
                <a:extLst>
                  <a:ext uri="{0D108BD9-81ED-4DB2-BD59-A6C34878D82A}">
                    <a16:rowId xmlns:a16="http://schemas.microsoft.com/office/drawing/2014/main" val="1468369958"/>
                  </a:ext>
                </a:extLst>
              </a:tr>
              <a:tr h="231462">
                <a:tc>
                  <a:txBody>
                    <a:bodyPr/>
                    <a:lstStyle/>
                    <a:p>
                      <a:r>
                        <a:rPr lang="en-US" sz="900" dirty="0"/>
                        <a:t>Moves clumsily</a:t>
                      </a:r>
                    </a:p>
                  </a:txBody>
                  <a:tcPr/>
                </a:tc>
                <a:tc>
                  <a:txBody>
                    <a:bodyPr/>
                    <a:lstStyle/>
                    <a:p>
                      <a:r>
                        <a:rPr lang="en-US" sz="900" dirty="0"/>
                        <a:t>Double vision, blurry vision</a:t>
                      </a:r>
                    </a:p>
                  </a:txBody>
                  <a:tcPr/>
                </a:tc>
                <a:extLst>
                  <a:ext uri="{0D108BD9-81ED-4DB2-BD59-A6C34878D82A}">
                    <a16:rowId xmlns:a16="http://schemas.microsoft.com/office/drawing/2014/main" val="3416277883"/>
                  </a:ext>
                </a:extLst>
              </a:tr>
              <a:tr h="231462">
                <a:tc>
                  <a:txBody>
                    <a:bodyPr/>
                    <a:lstStyle/>
                    <a:p>
                      <a:r>
                        <a:rPr lang="en-US" sz="900" dirty="0"/>
                        <a:t>Exhibits balance problems</a:t>
                      </a:r>
                    </a:p>
                  </a:txBody>
                  <a:tcPr/>
                </a:tc>
                <a:tc>
                  <a:txBody>
                    <a:bodyPr/>
                    <a:lstStyle/>
                    <a:p>
                      <a:r>
                        <a:rPr lang="en-US" sz="900" dirty="0"/>
                        <a:t>Sensitivity to light or noise</a:t>
                      </a:r>
                    </a:p>
                  </a:txBody>
                  <a:tcPr/>
                </a:tc>
                <a:extLst>
                  <a:ext uri="{0D108BD9-81ED-4DB2-BD59-A6C34878D82A}">
                    <a16:rowId xmlns:a16="http://schemas.microsoft.com/office/drawing/2014/main" val="42203477"/>
                  </a:ext>
                </a:extLst>
              </a:tr>
              <a:tr h="370338">
                <a:tc>
                  <a:txBody>
                    <a:bodyPr/>
                    <a:lstStyle/>
                    <a:p>
                      <a:r>
                        <a:rPr lang="en-US" sz="900" dirty="0"/>
                        <a:t>Answers questions slowly</a:t>
                      </a:r>
                    </a:p>
                  </a:txBody>
                  <a:tcPr/>
                </a:tc>
                <a:tc>
                  <a:txBody>
                    <a:bodyPr/>
                    <a:lstStyle/>
                    <a:p>
                      <a:r>
                        <a:rPr lang="en-US" sz="900" dirty="0"/>
                        <a:t>Feeling sluggish, fatigued or groggy</a:t>
                      </a:r>
                    </a:p>
                  </a:txBody>
                  <a:tcPr/>
                </a:tc>
                <a:extLst>
                  <a:ext uri="{0D108BD9-81ED-4DB2-BD59-A6C34878D82A}">
                    <a16:rowId xmlns:a16="http://schemas.microsoft.com/office/drawing/2014/main" val="904264813"/>
                  </a:ext>
                </a:extLst>
              </a:tr>
              <a:tr h="231462">
                <a:tc>
                  <a:txBody>
                    <a:bodyPr/>
                    <a:lstStyle/>
                    <a:p>
                      <a:r>
                        <a:rPr lang="en-US" sz="900" dirty="0"/>
                        <a:t>Repeats questions</a:t>
                      </a:r>
                    </a:p>
                  </a:txBody>
                  <a:tcPr/>
                </a:tc>
                <a:tc>
                  <a:txBody>
                    <a:bodyPr/>
                    <a:lstStyle/>
                    <a:p>
                      <a:r>
                        <a:rPr lang="en-US" sz="900" dirty="0"/>
                        <a:t>Problems concentrating</a:t>
                      </a:r>
                    </a:p>
                  </a:txBody>
                  <a:tcPr/>
                </a:tc>
                <a:extLst>
                  <a:ext uri="{0D108BD9-81ED-4DB2-BD59-A6C34878D82A}">
                    <a16:rowId xmlns:a16="http://schemas.microsoft.com/office/drawing/2014/main" val="1575369640"/>
                  </a:ext>
                </a:extLst>
              </a:tr>
              <a:tr h="648092">
                <a:tc>
                  <a:txBody>
                    <a:bodyPr/>
                    <a:lstStyle/>
                    <a:p>
                      <a:r>
                        <a:rPr lang="en-US" sz="900" dirty="0"/>
                        <a:t>Shows change in mood, behavior or personality (irritability, sadness, more emotionality, nervousness</a:t>
                      </a:r>
                    </a:p>
                  </a:txBody>
                  <a:tcPr/>
                </a:tc>
                <a:tc>
                  <a:txBody>
                    <a:bodyPr/>
                    <a:lstStyle/>
                    <a:p>
                      <a:r>
                        <a:rPr lang="en-US" sz="900" dirty="0"/>
                        <a:t>Problems remembering</a:t>
                      </a:r>
                    </a:p>
                  </a:txBody>
                  <a:tcPr/>
                </a:tc>
                <a:extLst>
                  <a:ext uri="{0D108BD9-81ED-4DB2-BD59-A6C34878D82A}">
                    <a16:rowId xmlns:a16="http://schemas.microsoft.com/office/drawing/2014/main" val="2609627653"/>
                  </a:ext>
                </a:extLst>
              </a:tr>
              <a:tr h="370338">
                <a:tc>
                  <a:txBody>
                    <a:bodyPr/>
                    <a:lstStyle/>
                    <a:p>
                      <a:r>
                        <a:rPr lang="en-US" sz="900" dirty="0"/>
                        <a:t>Forgets events prior to hit or fall</a:t>
                      </a:r>
                    </a:p>
                  </a:txBody>
                  <a:tcPr/>
                </a:tc>
                <a:tc>
                  <a:txBody>
                    <a:bodyPr/>
                    <a:lstStyle/>
                    <a:p>
                      <a:r>
                        <a:rPr lang="en-US" sz="900" dirty="0"/>
                        <a:t>Just not feeling right or feeling down</a:t>
                      </a:r>
                    </a:p>
                  </a:txBody>
                  <a:tcPr/>
                </a:tc>
                <a:extLst>
                  <a:ext uri="{0D108BD9-81ED-4DB2-BD59-A6C34878D82A}">
                    <a16:rowId xmlns:a16="http://schemas.microsoft.com/office/drawing/2014/main" val="3432774024"/>
                  </a:ext>
                </a:extLst>
              </a:tr>
              <a:tr h="370338">
                <a:tc>
                  <a:txBody>
                    <a:bodyPr/>
                    <a:lstStyle/>
                    <a:p>
                      <a:r>
                        <a:rPr lang="en-US" sz="900" dirty="0"/>
                        <a:t>Forgets events after hit or fall</a:t>
                      </a:r>
                    </a:p>
                  </a:txBody>
                  <a:tcPr/>
                </a:tc>
                <a:tc>
                  <a:txBody>
                    <a:bodyPr/>
                    <a:lstStyle/>
                    <a:p>
                      <a:r>
                        <a:rPr lang="en-US" sz="900" dirty="0"/>
                        <a:t>Difficulty thinking clearly</a:t>
                      </a:r>
                    </a:p>
                  </a:txBody>
                  <a:tcPr/>
                </a:tc>
                <a:extLst>
                  <a:ext uri="{0D108BD9-81ED-4DB2-BD59-A6C34878D82A}">
                    <a16:rowId xmlns:a16="http://schemas.microsoft.com/office/drawing/2014/main" val="622490049"/>
                  </a:ext>
                </a:extLst>
              </a:tr>
              <a:tr h="509215">
                <a:tc>
                  <a:txBody>
                    <a:bodyPr/>
                    <a:lstStyle/>
                    <a:p>
                      <a:r>
                        <a:rPr lang="en-US" sz="900" dirty="0"/>
                        <a:t>Loses consciousness (even briefly)</a:t>
                      </a:r>
                    </a:p>
                  </a:txBody>
                  <a:tcPr/>
                </a:tc>
                <a:tc>
                  <a:txBody>
                    <a:bodyPr/>
                    <a:lstStyle/>
                    <a:p>
                      <a:r>
                        <a:rPr lang="en-US" sz="900" dirty="0"/>
                        <a:t>Balance problems or dizziness</a:t>
                      </a:r>
                    </a:p>
                    <a:p>
                      <a:endParaRPr lang="en-US" sz="900" dirty="0"/>
                    </a:p>
                  </a:txBody>
                  <a:tcPr/>
                </a:tc>
                <a:extLst>
                  <a:ext uri="{0D108BD9-81ED-4DB2-BD59-A6C34878D82A}">
                    <a16:rowId xmlns:a16="http://schemas.microsoft.com/office/drawing/2014/main" val="1572456788"/>
                  </a:ext>
                </a:extLst>
              </a:tr>
              <a:tr h="231462">
                <a:tc>
                  <a:txBody>
                    <a:bodyPr/>
                    <a:lstStyle/>
                    <a:p>
                      <a:endParaRPr lang="en-US" sz="900" dirty="0"/>
                    </a:p>
                  </a:txBody>
                  <a:tcPr/>
                </a:tc>
                <a:tc>
                  <a:txBody>
                    <a:bodyPr/>
                    <a:lstStyle/>
                    <a:p>
                      <a:r>
                        <a:rPr lang="en-US" sz="900" dirty="0"/>
                        <a:t>Numbness or tingling</a:t>
                      </a:r>
                    </a:p>
                  </a:txBody>
                  <a:tcPr/>
                </a:tc>
                <a:extLst>
                  <a:ext uri="{0D108BD9-81ED-4DB2-BD59-A6C34878D82A}">
                    <a16:rowId xmlns:a16="http://schemas.microsoft.com/office/drawing/2014/main" val="2360205185"/>
                  </a:ext>
                </a:extLst>
              </a:tr>
              <a:tr h="231462">
                <a:tc>
                  <a:txBody>
                    <a:bodyPr/>
                    <a:lstStyle/>
                    <a:p>
                      <a:endParaRPr lang="en-US" sz="900" dirty="0"/>
                    </a:p>
                  </a:txBody>
                  <a:tcPr/>
                </a:tc>
                <a:tc>
                  <a:txBody>
                    <a:bodyPr/>
                    <a:lstStyle/>
                    <a:p>
                      <a:r>
                        <a:rPr lang="en-US" sz="900" dirty="0"/>
                        <a:t>Sleep problems</a:t>
                      </a:r>
                    </a:p>
                  </a:txBody>
                  <a:tcPr/>
                </a:tc>
                <a:extLst>
                  <a:ext uri="{0D108BD9-81ED-4DB2-BD59-A6C34878D82A}">
                    <a16:rowId xmlns:a16="http://schemas.microsoft.com/office/drawing/2014/main" val="1543291491"/>
                  </a:ext>
                </a:extLst>
              </a:tr>
            </a:tbl>
          </a:graphicData>
        </a:graphic>
      </p:graphicFrame>
    </p:spTree>
    <p:extLst>
      <p:ext uri="{BB962C8B-B14F-4D97-AF65-F5344CB8AC3E}">
        <p14:creationId xmlns:p14="http://schemas.microsoft.com/office/powerpoint/2010/main" val="17426968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 Placeholder 3"/>
          <p:cNvSpPr>
            <a:spLocks noGrp="1"/>
          </p:cNvSpPr>
          <p:nvPr>
            <p:ph type="body" sz="quarter" idx="20"/>
          </p:nvPr>
        </p:nvSpPr>
        <p:spPr>
          <a:xfrm>
            <a:off x="90435" y="663191"/>
            <a:ext cx="2817357" cy="507251"/>
          </a:xfrm>
        </p:spPr>
        <p:txBody>
          <a:bodyPr/>
          <a:lstStyle/>
          <a:p>
            <a:pPr algn="ctr"/>
            <a:r>
              <a:rPr lang="en-US" sz="1600" b="1" dirty="0">
                <a:solidFill>
                  <a:srgbClr val="0070C0"/>
                </a:solidFill>
              </a:rPr>
              <a:t>What is a Sport-Related Concussion (SRC)?</a:t>
            </a:r>
          </a:p>
        </p:txBody>
      </p:sp>
      <p:sp>
        <p:nvSpPr>
          <p:cNvPr id="28" name="Text Placeholder 27"/>
          <p:cNvSpPr>
            <a:spLocks noGrp="1"/>
          </p:cNvSpPr>
          <p:nvPr>
            <p:ph type="body" sz="quarter" idx="21"/>
          </p:nvPr>
        </p:nvSpPr>
        <p:spPr>
          <a:xfrm>
            <a:off x="3737611" y="431801"/>
            <a:ext cx="2674617" cy="6883400"/>
          </a:xfrm>
          <a:solidFill>
            <a:schemeClr val="accent2">
              <a:lumMod val="40000"/>
              <a:lumOff val="60000"/>
            </a:schemeClr>
          </a:solidFill>
        </p:spPr>
        <p:txBody>
          <a:bodyPr/>
          <a:lstStyle/>
          <a:p>
            <a:pPr algn="ctr"/>
            <a:r>
              <a:rPr lang="en-US" sz="1400" b="1" dirty="0">
                <a:solidFill>
                  <a:srgbClr val="0070C0"/>
                </a:solidFill>
              </a:rPr>
              <a:t>Who can help when a student has a concussion?</a:t>
            </a:r>
          </a:p>
          <a:p>
            <a:pPr algn="ctr"/>
            <a:r>
              <a:rPr lang="en-US" sz="1400" b="1" dirty="0">
                <a:solidFill>
                  <a:srgbClr val="FF0000"/>
                </a:solidFill>
              </a:rPr>
              <a:t>The Concussion Management Team CMT</a:t>
            </a:r>
          </a:p>
          <a:p>
            <a:pPr marL="171450" indent="-171450">
              <a:buFont typeface="Arial" panose="020B0604020202020204" pitchFamily="34" charset="0"/>
              <a:buChar char="•"/>
            </a:pPr>
            <a:r>
              <a:rPr lang="en-US" sz="1000" b="1" dirty="0"/>
              <a:t>FAR: Chair: </a:t>
            </a:r>
            <a:r>
              <a:rPr lang="en-US" sz="1000" dirty="0"/>
              <a:t>Dawn Ranns </a:t>
            </a:r>
            <a:r>
              <a:rPr lang="en-US" sz="1000" dirty="0" err="1"/>
              <a:t>dranns@limestone.edu</a:t>
            </a:r>
            <a:endParaRPr lang="en-US" sz="1000" u="sng" dirty="0">
              <a:solidFill>
                <a:schemeClr val="tx2"/>
              </a:solidFill>
            </a:endParaRPr>
          </a:p>
          <a:p>
            <a:pPr marL="171450" indent="-171450">
              <a:buFont typeface="Arial" panose="020B0604020202020204" pitchFamily="34" charset="0"/>
              <a:buChar char="•"/>
            </a:pPr>
            <a:r>
              <a:rPr lang="en-US" sz="1000" dirty="0">
                <a:solidFill>
                  <a:srgbClr val="0070C0"/>
                </a:solidFill>
              </a:rPr>
              <a:t>HAT: Adam Ranns </a:t>
            </a:r>
            <a:r>
              <a:rPr lang="en-US" sz="1000" dirty="0" err="1">
                <a:solidFill>
                  <a:srgbClr val="0070C0"/>
                </a:solidFill>
              </a:rPr>
              <a:t>aranns@limestone.edu</a:t>
            </a:r>
            <a:endParaRPr lang="en-US" sz="1000" dirty="0">
              <a:solidFill>
                <a:srgbClr val="0070C0"/>
              </a:solidFill>
            </a:endParaRPr>
          </a:p>
          <a:p>
            <a:pPr marL="171450" indent="-171450">
              <a:buFont typeface="Arial" panose="020B0604020202020204" pitchFamily="34" charset="0"/>
              <a:buChar char="•"/>
            </a:pPr>
            <a:r>
              <a:rPr lang="en-US" sz="1000" dirty="0">
                <a:solidFill>
                  <a:srgbClr val="0070C0"/>
                </a:solidFill>
              </a:rPr>
              <a:t>Physician: Todd Morgan</a:t>
            </a:r>
          </a:p>
          <a:p>
            <a:pPr marL="171450" indent="-171450">
              <a:buFont typeface="Arial" panose="020B0604020202020204" pitchFamily="34" charset="0"/>
              <a:buChar char="•"/>
            </a:pPr>
            <a:r>
              <a:rPr lang="en-US" sz="1000" dirty="0">
                <a:solidFill>
                  <a:srgbClr val="0070C0"/>
                </a:solidFill>
              </a:rPr>
              <a:t>Nurse: Sandy Green </a:t>
            </a:r>
            <a:r>
              <a:rPr lang="en-US" sz="1000" dirty="0" err="1">
                <a:solidFill>
                  <a:srgbClr val="0070C0"/>
                </a:solidFill>
              </a:rPr>
              <a:t>sgreen@limestone.edu</a:t>
            </a:r>
            <a:endParaRPr lang="en-US" sz="1000" dirty="0">
              <a:solidFill>
                <a:srgbClr val="0070C0"/>
              </a:solidFill>
            </a:endParaRPr>
          </a:p>
          <a:p>
            <a:pPr marL="171450" indent="-171450">
              <a:buFont typeface="Arial" panose="020B0604020202020204" pitchFamily="34" charset="0"/>
              <a:buChar char="•"/>
            </a:pPr>
            <a:r>
              <a:rPr lang="en-US" sz="1000" dirty="0">
                <a:solidFill>
                  <a:srgbClr val="0070C0"/>
                </a:solidFill>
              </a:rPr>
              <a:t>Disability Services: Andrea Allision </a:t>
            </a:r>
            <a:r>
              <a:rPr lang="en-US" sz="1000" dirty="0" err="1">
                <a:solidFill>
                  <a:srgbClr val="0070C0"/>
                </a:solidFill>
              </a:rPr>
              <a:t>aallision@limestone.edu</a:t>
            </a:r>
            <a:endParaRPr lang="en-US" sz="1000" dirty="0">
              <a:solidFill>
                <a:srgbClr val="0070C0"/>
              </a:solidFill>
            </a:endParaRPr>
          </a:p>
          <a:p>
            <a:pPr marL="171450" indent="-171450">
              <a:buFont typeface="Arial" panose="020B0604020202020204" pitchFamily="34" charset="0"/>
              <a:buChar char="•"/>
            </a:pPr>
            <a:r>
              <a:rPr lang="en-US" sz="1000" dirty="0">
                <a:solidFill>
                  <a:srgbClr val="0070C0"/>
                </a:solidFill>
              </a:rPr>
              <a:t>Counselor Mary Campbell </a:t>
            </a:r>
            <a:r>
              <a:rPr lang="en-US" sz="1000" dirty="0" err="1">
                <a:solidFill>
                  <a:srgbClr val="0070C0"/>
                </a:solidFill>
              </a:rPr>
              <a:t>mcampbell@limestone.edu</a:t>
            </a:r>
            <a:endParaRPr lang="en-US" sz="1000" dirty="0">
              <a:solidFill>
                <a:srgbClr val="0070C0"/>
              </a:solidFill>
            </a:endParaRPr>
          </a:p>
          <a:p>
            <a:pPr marL="171450" indent="-171450">
              <a:buFont typeface="Arial" panose="020B0604020202020204" pitchFamily="34" charset="0"/>
              <a:buChar char="•"/>
            </a:pPr>
            <a:r>
              <a:rPr lang="en-US" sz="1000" dirty="0">
                <a:solidFill>
                  <a:srgbClr val="0070C0"/>
                </a:solidFill>
              </a:rPr>
              <a:t>Three Faculty member representatives </a:t>
            </a:r>
          </a:p>
          <a:p>
            <a:pPr marL="171450" indent="-171450">
              <a:buFont typeface="Arial" panose="020B0604020202020204" pitchFamily="34" charset="0"/>
              <a:buChar char="•"/>
            </a:pPr>
            <a:r>
              <a:rPr lang="en-US" sz="1000" b="1" i="1" dirty="0">
                <a:solidFill>
                  <a:srgbClr val="FF0000"/>
                </a:solidFill>
              </a:rPr>
              <a:t>All e-mail contact should start with Dawn Ranns FAR</a:t>
            </a:r>
          </a:p>
          <a:p>
            <a:pPr marL="171450" indent="-171450">
              <a:buFont typeface="Arial" panose="020B0604020202020204" pitchFamily="34" charset="0"/>
              <a:buChar char="•"/>
            </a:pPr>
            <a:endParaRPr lang="en-US" sz="1000" b="1" i="1" dirty="0">
              <a:solidFill>
                <a:srgbClr val="FF0000"/>
              </a:solidFill>
            </a:endParaRPr>
          </a:p>
          <a:p>
            <a:pPr algn="ctr">
              <a:lnSpc>
                <a:spcPct val="100000"/>
              </a:lnSpc>
              <a:spcBef>
                <a:spcPts val="0"/>
              </a:spcBef>
            </a:pPr>
            <a:r>
              <a:rPr lang="en-US" b="1" i="1" dirty="0">
                <a:solidFill>
                  <a:srgbClr val="0070C0"/>
                </a:solidFill>
              </a:rPr>
              <a:t>Resources available for immediate assistance</a:t>
            </a:r>
          </a:p>
          <a:p>
            <a:pPr lvl="1"/>
            <a:endParaRPr lang="en-US" sz="1200" b="1" i="1" dirty="0">
              <a:solidFill>
                <a:srgbClr val="FF0000"/>
              </a:solidFill>
            </a:endParaRPr>
          </a:p>
          <a:p>
            <a:pPr lvl="1" algn="ctr"/>
            <a:r>
              <a:rPr lang="en-US" sz="1200" b="1" i="1" dirty="0">
                <a:solidFill>
                  <a:srgbClr val="0070C0"/>
                </a:solidFill>
              </a:rPr>
              <a:t>1</a:t>
            </a:r>
            <a:r>
              <a:rPr lang="en-US" sz="1200" i="1" dirty="0">
                <a:solidFill>
                  <a:srgbClr val="0070C0"/>
                </a:solidFill>
              </a:rPr>
              <a:t>.   Mary Campbell: 864-488-8280</a:t>
            </a:r>
          </a:p>
          <a:p>
            <a:pPr lvl="1" algn="ctr"/>
            <a:endParaRPr lang="en-US" sz="1200" i="1" dirty="0">
              <a:solidFill>
                <a:srgbClr val="0070C0"/>
              </a:solidFill>
            </a:endParaRPr>
          </a:p>
          <a:p>
            <a:pPr marL="228600" lvl="1" indent="-228600" algn="ctr">
              <a:buAutoNum type="arabicPeriod" startAt="2"/>
            </a:pPr>
            <a:r>
              <a:rPr lang="en-US" sz="1200" i="1" dirty="0">
                <a:solidFill>
                  <a:srgbClr val="0070C0"/>
                </a:solidFill>
              </a:rPr>
              <a:t>The National Center for                                         Performance Health: </a:t>
            </a:r>
          </a:p>
          <a:p>
            <a:pPr lvl="1" algn="ctr"/>
            <a:r>
              <a:rPr lang="en-US" sz="1200" i="1" dirty="0">
                <a:solidFill>
                  <a:srgbClr val="0070C0"/>
                </a:solidFill>
              </a:rPr>
              <a:t>1-866-684-2007</a:t>
            </a:r>
          </a:p>
          <a:p>
            <a:pPr marL="171450" indent="-171450">
              <a:buFont typeface="Arial" panose="020B0604020202020204" pitchFamily="34" charset="0"/>
              <a:buChar char="•"/>
            </a:pPr>
            <a:endParaRPr lang="en-US" sz="1000" dirty="0">
              <a:solidFill>
                <a:srgbClr val="0070C0"/>
              </a:solidFill>
            </a:endParaRPr>
          </a:p>
        </p:txBody>
      </p:sp>
      <p:sp>
        <p:nvSpPr>
          <p:cNvPr id="65" name="Text Placeholder 64"/>
          <p:cNvSpPr>
            <a:spLocks noGrp="1"/>
          </p:cNvSpPr>
          <p:nvPr>
            <p:ph type="body" sz="quarter" idx="24"/>
          </p:nvPr>
        </p:nvSpPr>
        <p:spPr>
          <a:xfrm>
            <a:off x="7235571" y="3768132"/>
            <a:ext cx="2359152" cy="864158"/>
          </a:xfrm>
        </p:spPr>
        <p:txBody>
          <a:bodyPr/>
          <a:lstStyle/>
          <a:p>
            <a:pPr algn="ctr"/>
            <a:r>
              <a:rPr lang="en-US" b="1" dirty="0">
                <a:solidFill>
                  <a:srgbClr val="0070C0"/>
                </a:solidFill>
              </a:rPr>
              <a:t>What Happens When a Student has reported a Concussion?</a:t>
            </a:r>
          </a:p>
        </p:txBody>
      </p:sp>
      <p:sp>
        <p:nvSpPr>
          <p:cNvPr id="68" name="Text Placeholder 67"/>
          <p:cNvSpPr>
            <a:spLocks noGrp="1"/>
          </p:cNvSpPr>
          <p:nvPr>
            <p:ph type="body" sz="quarter" idx="28"/>
          </p:nvPr>
        </p:nvSpPr>
        <p:spPr>
          <a:xfrm>
            <a:off x="7581899" y="661850"/>
            <a:ext cx="2012823" cy="608149"/>
          </a:xfrm>
        </p:spPr>
        <p:txBody>
          <a:bodyPr/>
          <a:lstStyle/>
          <a:p>
            <a:pPr algn="ctr"/>
            <a:endParaRPr lang="en-US" b="1" dirty="0">
              <a:solidFill>
                <a:srgbClr val="0070C0"/>
              </a:solidFill>
            </a:endParaRPr>
          </a:p>
          <a:p>
            <a:pPr algn="ctr"/>
            <a:endParaRPr lang="en-US" b="1" dirty="0">
              <a:solidFill>
                <a:srgbClr val="0070C0"/>
              </a:solidFill>
            </a:endParaRPr>
          </a:p>
          <a:p>
            <a:pPr algn="ctr"/>
            <a:endParaRPr lang="en-US" b="1" dirty="0">
              <a:solidFill>
                <a:srgbClr val="0070C0"/>
              </a:solidFill>
            </a:endParaRPr>
          </a:p>
          <a:p>
            <a:pPr algn="ctr"/>
            <a:endParaRPr lang="en-US" b="1" dirty="0">
              <a:solidFill>
                <a:srgbClr val="0070C0"/>
              </a:solidFill>
            </a:endParaRPr>
          </a:p>
          <a:p>
            <a:pPr algn="ctr"/>
            <a:endParaRPr lang="en-US" b="1" dirty="0">
              <a:solidFill>
                <a:srgbClr val="0070C0"/>
              </a:solidFill>
            </a:endParaRPr>
          </a:p>
          <a:p>
            <a:pPr algn="ctr"/>
            <a:endParaRPr lang="en-US" b="1" dirty="0">
              <a:solidFill>
                <a:srgbClr val="0070C0"/>
              </a:solidFill>
            </a:endParaRPr>
          </a:p>
          <a:p>
            <a:pPr algn="ctr"/>
            <a:endParaRPr lang="en-US" b="1" dirty="0">
              <a:solidFill>
                <a:srgbClr val="0070C0"/>
              </a:solidFill>
            </a:endParaRPr>
          </a:p>
          <a:p>
            <a:pPr algn="ctr"/>
            <a:endParaRPr lang="en-US" b="1" dirty="0">
              <a:solidFill>
                <a:srgbClr val="0070C0"/>
              </a:solidFill>
            </a:endParaRPr>
          </a:p>
          <a:p>
            <a:pPr algn="ctr"/>
            <a:endParaRPr lang="en-US" b="1" dirty="0">
              <a:solidFill>
                <a:srgbClr val="0070C0"/>
              </a:solidFill>
            </a:endParaRPr>
          </a:p>
          <a:p>
            <a:pPr algn="ctr"/>
            <a:endParaRPr lang="en-US" b="1" dirty="0">
              <a:solidFill>
                <a:srgbClr val="0070C0"/>
              </a:solidFill>
            </a:endParaRPr>
          </a:p>
        </p:txBody>
      </p:sp>
      <p:sp>
        <p:nvSpPr>
          <p:cNvPr id="42" name="Text Placeholder 41"/>
          <p:cNvSpPr>
            <a:spLocks noGrp="1"/>
          </p:cNvSpPr>
          <p:nvPr>
            <p:ph type="body" sz="quarter" idx="31"/>
          </p:nvPr>
        </p:nvSpPr>
        <p:spPr>
          <a:xfrm>
            <a:off x="150726" y="1225899"/>
            <a:ext cx="2682910" cy="3363518"/>
          </a:xfrm>
        </p:spPr>
        <p:txBody>
          <a:bodyPr/>
          <a:lstStyle/>
          <a:p>
            <a:pPr marL="0" indent="0">
              <a:buNone/>
            </a:pPr>
            <a:r>
              <a:rPr lang="en-US" i="1" dirty="0"/>
              <a:t>SRC is a traumatic brain injury induced by biomechanical forces. </a:t>
            </a:r>
            <a:endParaRPr lang="en-US" dirty="0"/>
          </a:p>
          <a:p>
            <a:r>
              <a:rPr lang="en-US" i="1" dirty="0"/>
              <a:t>Caused either by a direct blow to the head, face, neck or elsewhere on the body with an impulsive force transmitted to the head .</a:t>
            </a:r>
            <a:endParaRPr lang="en-US" dirty="0"/>
          </a:p>
          <a:p>
            <a:r>
              <a:rPr lang="en-US" i="1" dirty="0"/>
              <a:t>Results in the rapid onset of short-lived impairment of neurological function that resolves spontaneously. However, in </a:t>
            </a:r>
            <a:r>
              <a:rPr lang="en-US" b="1" i="1" dirty="0"/>
              <a:t>some cases, signs and symptoms evolve over a number of minutes to hours. </a:t>
            </a:r>
            <a:endParaRPr lang="en-US" b="1" dirty="0"/>
          </a:p>
          <a:p>
            <a:r>
              <a:rPr lang="en-US" i="1" dirty="0"/>
              <a:t>Result in neuropathological changes, but the acute clinical signs and symptoms largely reflect a functional disturbance rather than a structural injury and, as such, no abnormality is seen on standard structural neuroimaging studies. </a:t>
            </a:r>
            <a:endParaRPr lang="en-US" dirty="0"/>
          </a:p>
          <a:p>
            <a:r>
              <a:rPr lang="en-US" i="1" dirty="0"/>
              <a:t>Results in a range of clinical signs and symptoms that may or may not involve loss of consciousness. </a:t>
            </a:r>
            <a:r>
              <a:rPr lang="en-US" b="1" i="1" dirty="0"/>
              <a:t>Resolution of the clinical and cognitive features typically follows a sequential course</a:t>
            </a:r>
            <a:r>
              <a:rPr lang="en-US" i="1" dirty="0"/>
              <a:t>. </a:t>
            </a:r>
            <a:endParaRPr lang="en-US" dirty="0"/>
          </a:p>
          <a:p>
            <a:endParaRPr lang="en-US" dirty="0"/>
          </a:p>
          <a:p>
            <a:endParaRPr lang="en-US" dirty="0"/>
          </a:p>
          <a:p>
            <a:endParaRPr lang="en-US" dirty="0">
              <a:latin typeface="Arial" panose="020B0604020202020204" pitchFamily="34" charset="0"/>
            </a:endParaRPr>
          </a:p>
          <a:p>
            <a:endParaRPr lang="en-US" dirty="0"/>
          </a:p>
          <a:p>
            <a:endParaRPr lang="en-US" dirty="0">
              <a:latin typeface="Arial" panose="020B0604020202020204" pitchFamily="34" charset="0"/>
            </a:endParaRPr>
          </a:p>
          <a:p>
            <a:endParaRPr lang="en-US" i="1" dirty="0"/>
          </a:p>
          <a:p>
            <a:endParaRPr lang="en-US" dirty="0"/>
          </a:p>
          <a:p>
            <a:pPr marL="0" lvl="0" indent="0">
              <a:buNone/>
            </a:pPr>
            <a:endParaRPr lang="en-US" dirty="0"/>
          </a:p>
        </p:txBody>
      </p:sp>
      <p:sp>
        <p:nvSpPr>
          <p:cNvPr id="93" name="Text Placeholder 92"/>
          <p:cNvSpPr>
            <a:spLocks noGrp="1"/>
          </p:cNvSpPr>
          <p:nvPr>
            <p:ph type="body" sz="quarter" idx="34"/>
          </p:nvPr>
        </p:nvSpPr>
        <p:spPr>
          <a:xfrm>
            <a:off x="7197471" y="2602819"/>
            <a:ext cx="2359152" cy="1846898"/>
          </a:xfrm>
        </p:spPr>
        <p:txBody>
          <a:bodyPr>
            <a:normAutofit/>
          </a:bodyPr>
          <a:lstStyle/>
          <a:p>
            <a:pPr marL="0" indent="0">
              <a:buNone/>
            </a:pPr>
            <a:endParaRPr lang="en-US" dirty="0"/>
          </a:p>
          <a:p>
            <a:pPr marL="0" indent="0">
              <a:buNone/>
            </a:pPr>
            <a:endParaRPr lang="en-US" dirty="0"/>
          </a:p>
        </p:txBody>
      </p:sp>
      <p:sp>
        <p:nvSpPr>
          <p:cNvPr id="94" name="Text Placeholder 93"/>
          <p:cNvSpPr>
            <a:spLocks noGrp="1"/>
          </p:cNvSpPr>
          <p:nvPr>
            <p:ph type="body" sz="quarter" idx="35"/>
          </p:nvPr>
        </p:nvSpPr>
        <p:spPr>
          <a:xfrm>
            <a:off x="7235571" y="5537200"/>
            <a:ext cx="2035429" cy="1241150"/>
          </a:xfrm>
        </p:spPr>
        <p:txBody>
          <a:bodyPr/>
          <a:lstStyle/>
          <a:p>
            <a:pPr marL="0" indent="0">
              <a:buNone/>
            </a:pPr>
            <a:endParaRPr lang="en-US" dirty="0"/>
          </a:p>
          <a:p>
            <a:pPr marL="0" indent="0">
              <a:buNone/>
            </a:pPr>
            <a:endParaRPr lang="en-US" dirty="0"/>
          </a:p>
          <a:p>
            <a:pPr marL="0" indent="0">
              <a:buNone/>
            </a:pPr>
            <a:endParaRPr lang="en-US" dirty="0"/>
          </a:p>
        </p:txBody>
      </p:sp>
      <p:cxnSp>
        <p:nvCxnSpPr>
          <p:cNvPr id="14" name="Straight Connector 13"/>
          <p:cNvCxnSpPr/>
          <p:nvPr/>
        </p:nvCxnSpPr>
        <p:spPr>
          <a:xfrm>
            <a:off x="6766560" y="0"/>
            <a:ext cx="0" cy="7772400"/>
          </a:xfrm>
          <a:prstGeom prst="line">
            <a:avLst/>
          </a:prstGeom>
          <a:ln>
            <a:solidFill>
              <a:srgbClr val="C8C8C8"/>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2"/>
          <p:cNvCxnSpPr/>
          <p:nvPr/>
        </p:nvCxnSpPr>
        <p:spPr>
          <a:xfrm>
            <a:off x="3383280" y="0"/>
            <a:ext cx="0" cy="7772400"/>
          </a:xfrm>
          <a:prstGeom prst="line">
            <a:avLst/>
          </a:prstGeom>
          <a:ln>
            <a:solidFill>
              <a:srgbClr val="C8C8C8"/>
            </a:solidFill>
            <a:prstDash val="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7FD992A1-FEFD-C449-BD9D-44748F0860E4}"/>
              </a:ext>
            </a:extLst>
          </p:cNvPr>
          <p:cNvSpPr txBox="1"/>
          <p:nvPr/>
        </p:nvSpPr>
        <p:spPr>
          <a:xfrm>
            <a:off x="406901" y="4589417"/>
            <a:ext cx="2622049" cy="369332"/>
          </a:xfrm>
          <a:prstGeom prst="rect">
            <a:avLst/>
          </a:prstGeom>
          <a:noFill/>
        </p:spPr>
        <p:txBody>
          <a:bodyPr wrap="square" rtlCol="0">
            <a:spAutoFit/>
          </a:bodyPr>
          <a:lstStyle/>
          <a:p>
            <a:r>
              <a:rPr lang="en-US" b="1" dirty="0">
                <a:solidFill>
                  <a:srgbClr val="0070C0"/>
                </a:solidFill>
              </a:rPr>
              <a:t>Signs and Symptoms</a:t>
            </a:r>
          </a:p>
        </p:txBody>
      </p:sp>
      <p:sp>
        <p:nvSpPr>
          <p:cNvPr id="9" name="TextBox 8">
            <a:extLst>
              <a:ext uri="{FF2B5EF4-FFF2-40B4-BE49-F238E27FC236}">
                <a16:creationId xmlns:a16="http://schemas.microsoft.com/office/drawing/2014/main" id="{765BB056-BEAC-8643-9DB6-ACB51FE54DD0}"/>
              </a:ext>
            </a:extLst>
          </p:cNvPr>
          <p:cNvSpPr txBox="1"/>
          <p:nvPr/>
        </p:nvSpPr>
        <p:spPr>
          <a:xfrm>
            <a:off x="7406768" y="248755"/>
            <a:ext cx="1965957" cy="584775"/>
          </a:xfrm>
          <a:prstGeom prst="rect">
            <a:avLst/>
          </a:prstGeom>
          <a:noFill/>
        </p:spPr>
        <p:txBody>
          <a:bodyPr wrap="square" rtlCol="0">
            <a:spAutoFit/>
          </a:bodyPr>
          <a:lstStyle/>
          <a:p>
            <a:pPr algn="ctr"/>
            <a:r>
              <a:rPr lang="en-US" sz="1600" b="1" dirty="0">
                <a:solidFill>
                  <a:srgbClr val="0070C0"/>
                </a:solidFill>
              </a:rPr>
              <a:t>Mission of the CMT</a:t>
            </a:r>
          </a:p>
        </p:txBody>
      </p:sp>
      <p:sp>
        <p:nvSpPr>
          <p:cNvPr id="17" name="TextBox 16">
            <a:extLst>
              <a:ext uri="{FF2B5EF4-FFF2-40B4-BE49-F238E27FC236}">
                <a16:creationId xmlns:a16="http://schemas.microsoft.com/office/drawing/2014/main" id="{3D07C32F-7C5E-8440-9163-BF80ABA9F462}"/>
              </a:ext>
            </a:extLst>
          </p:cNvPr>
          <p:cNvSpPr txBox="1"/>
          <p:nvPr/>
        </p:nvSpPr>
        <p:spPr>
          <a:xfrm>
            <a:off x="6883400" y="876300"/>
            <a:ext cx="2984500" cy="2862322"/>
          </a:xfrm>
          <a:prstGeom prst="rect">
            <a:avLst/>
          </a:prstGeom>
          <a:noFill/>
        </p:spPr>
        <p:txBody>
          <a:bodyPr wrap="square" rtlCol="0">
            <a:spAutoFit/>
          </a:bodyPr>
          <a:lstStyle/>
          <a:p>
            <a:pPr algn="ctr"/>
            <a:r>
              <a:rPr lang="en-US" sz="1200" i="1" dirty="0">
                <a:solidFill>
                  <a:srgbClr val="0070C0"/>
                </a:solidFill>
              </a:rPr>
              <a:t>To assist the student  to minimize cognitive stress while making an attempt to stay current academically. </a:t>
            </a:r>
          </a:p>
          <a:p>
            <a:pPr algn="ctr"/>
            <a:endParaRPr lang="en-US" sz="1200" dirty="0"/>
          </a:p>
          <a:p>
            <a:pPr marL="171450" indent="-171450">
              <a:buFontTx/>
              <a:buChar char="-"/>
            </a:pPr>
            <a:r>
              <a:rPr lang="en-US" sz="1200" dirty="0"/>
              <a:t>The CMT shall make recommendations regarding the resumption of class work and class attendance in a gradual fashion for a period of up to two weeks.</a:t>
            </a:r>
          </a:p>
          <a:p>
            <a:pPr marL="171450" indent="-171450">
              <a:buFontTx/>
              <a:buChar char="-"/>
            </a:pPr>
            <a:endParaRPr lang="en-US" sz="1200" dirty="0"/>
          </a:p>
          <a:p>
            <a:pPr marL="171450" indent="-171450">
              <a:buFontTx/>
              <a:buChar char="-"/>
            </a:pPr>
            <a:r>
              <a:rPr lang="en-US" sz="1200" dirty="0"/>
              <a:t> In the ongoing monitoring of the concussed student the team physician, in conjunction with the CMT will make recommendations for continued or increased assistance for prolonged return to learn issues. </a:t>
            </a:r>
          </a:p>
        </p:txBody>
      </p:sp>
      <p:sp>
        <p:nvSpPr>
          <p:cNvPr id="18" name="TextBox 17">
            <a:extLst>
              <a:ext uri="{FF2B5EF4-FFF2-40B4-BE49-F238E27FC236}">
                <a16:creationId xmlns:a16="http://schemas.microsoft.com/office/drawing/2014/main" id="{8AF9251A-6DE3-2742-9428-BF30E8A0B83C}"/>
              </a:ext>
            </a:extLst>
          </p:cNvPr>
          <p:cNvSpPr txBox="1"/>
          <p:nvPr/>
        </p:nvSpPr>
        <p:spPr>
          <a:xfrm>
            <a:off x="7205426" y="4945883"/>
            <a:ext cx="2504439" cy="1846659"/>
          </a:xfrm>
          <a:prstGeom prst="rect">
            <a:avLst/>
          </a:prstGeom>
          <a:solidFill>
            <a:srgbClr val="FFFF00"/>
          </a:solidFill>
        </p:spPr>
        <p:txBody>
          <a:bodyPr wrap="square" rtlCol="0">
            <a:spAutoFit/>
          </a:bodyPr>
          <a:lstStyle/>
          <a:p>
            <a:r>
              <a:rPr lang="en-US" sz="1200" dirty="0"/>
              <a:t>Faculty  </a:t>
            </a:r>
            <a:r>
              <a:rPr lang="en-US" sz="1200"/>
              <a:t>and coaches will </a:t>
            </a:r>
            <a:r>
              <a:rPr lang="en-US" sz="1200" dirty="0"/>
              <a:t>receive a return to learn letter and a Academic Adjustment Request via e-mail from a member of the concussion management team when a concussion has been reported to the athletic training staff or the school nurse. </a:t>
            </a:r>
          </a:p>
          <a:p>
            <a:endParaRPr lang="en-US" dirty="0"/>
          </a:p>
        </p:txBody>
      </p:sp>
      <p:pic>
        <p:nvPicPr>
          <p:cNvPr id="16" name="Picture 1">
            <a:extLst>
              <a:ext uri="{FF2B5EF4-FFF2-40B4-BE49-F238E27FC236}">
                <a16:creationId xmlns:a16="http://schemas.microsoft.com/office/drawing/2014/main" id="{4A42487D-C645-6C45-A8F9-EF57E602E6B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483" y="4952936"/>
            <a:ext cx="3117501" cy="2713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5184843"/>
      </p:ext>
    </p:extLst>
  </p:cSld>
  <p:clrMapOvr>
    <a:masterClrMapping/>
  </p:clrMapOvr>
</p:sld>
</file>

<file path=ppt/theme/theme1.xml><?xml version="1.0" encoding="utf-8"?>
<a:theme xmlns:a="http://schemas.openxmlformats.org/drawingml/2006/main" name="Travel Brochure 11 x 8.5">
  <a:themeElements>
    <a:clrScheme name="Travel Brochure">
      <a:dk1>
        <a:srgbClr val="595959"/>
      </a:dk1>
      <a:lt1>
        <a:sysClr val="window" lastClr="FFFFFF"/>
      </a:lt1>
      <a:dk2>
        <a:srgbClr val="000000"/>
      </a:dk2>
      <a:lt2>
        <a:srgbClr val="F5E7B9"/>
      </a:lt2>
      <a:accent1>
        <a:srgbClr val="B52E29"/>
      </a:accent1>
      <a:accent2>
        <a:srgbClr val="6BADE3"/>
      </a:accent2>
      <a:accent3>
        <a:srgbClr val="F0C456"/>
      </a:accent3>
      <a:accent4>
        <a:srgbClr val="60958D"/>
      </a:accent4>
      <a:accent5>
        <a:srgbClr val="E5554B"/>
      </a:accent5>
      <a:accent6>
        <a:srgbClr val="D5BFA5"/>
      </a:accent6>
      <a:hlink>
        <a:srgbClr val="E6C660"/>
      </a:hlink>
      <a:folHlink>
        <a:srgbClr val="A6A6A6"/>
      </a:folHlink>
    </a:clrScheme>
    <a:fontScheme name="Constantia">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oTvlRedBlutri.potx" id="{4977B726-3B8F-42AA-A775-DA2013E2240D}" vid="{DC246A5D-CD36-402A-887F-BF1606EB8D32}"/>
    </a:ext>
  </a:extLst>
</a:theme>
</file>

<file path=ppt/theme/theme2.xml><?xml version="1.0" encoding="utf-8"?>
<a:theme xmlns:a="http://schemas.openxmlformats.org/drawingml/2006/main" name="Office Theme">
  <a:themeElements>
    <a:clrScheme name="Travel Brochure">
      <a:dk1>
        <a:srgbClr val="595959"/>
      </a:dk1>
      <a:lt1>
        <a:sysClr val="window" lastClr="FFFFFF"/>
      </a:lt1>
      <a:dk2>
        <a:srgbClr val="000000"/>
      </a:dk2>
      <a:lt2>
        <a:srgbClr val="F5E7B9"/>
      </a:lt2>
      <a:accent1>
        <a:srgbClr val="B52E29"/>
      </a:accent1>
      <a:accent2>
        <a:srgbClr val="6BADE3"/>
      </a:accent2>
      <a:accent3>
        <a:srgbClr val="F0C456"/>
      </a:accent3>
      <a:accent4>
        <a:srgbClr val="60958D"/>
      </a:accent4>
      <a:accent5>
        <a:srgbClr val="E5554B"/>
      </a:accent5>
      <a:accent6>
        <a:srgbClr val="D5BFA5"/>
      </a:accent6>
      <a:hlink>
        <a:srgbClr val="E6C660"/>
      </a:hlink>
      <a:folHlink>
        <a:srgbClr val="A6A6A6"/>
      </a:folHlink>
    </a:clrScheme>
    <a:fontScheme name="Constantia">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Travel Brochure">
      <a:dk1>
        <a:srgbClr val="595959"/>
      </a:dk1>
      <a:lt1>
        <a:sysClr val="window" lastClr="FFFFFF"/>
      </a:lt1>
      <a:dk2>
        <a:srgbClr val="000000"/>
      </a:dk2>
      <a:lt2>
        <a:srgbClr val="F5E7B9"/>
      </a:lt2>
      <a:accent1>
        <a:srgbClr val="B52E29"/>
      </a:accent1>
      <a:accent2>
        <a:srgbClr val="6BADE3"/>
      </a:accent2>
      <a:accent3>
        <a:srgbClr val="F0C456"/>
      </a:accent3>
      <a:accent4>
        <a:srgbClr val="60958D"/>
      </a:accent4>
      <a:accent5>
        <a:srgbClr val="E5554B"/>
      </a:accent5>
      <a:accent6>
        <a:srgbClr val="D5BFA5"/>
      </a:accent6>
      <a:hlink>
        <a:srgbClr val="E6C660"/>
      </a:hlink>
      <a:folHlink>
        <a:srgbClr val="A6A6A6"/>
      </a:folHlink>
    </a:clrScheme>
    <a:fontScheme name="Constantia">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E76E3609-F0B3-9C4A-BF62-01C1A44D4987}">
  <we:reference id="fa000000002" version="1.0.0.0" store="en-us" storeType="FirstParty"/>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C1D5F340F01F94FA2FD29A5E6DC872E" ma:contentTypeVersion="0" ma:contentTypeDescription="Create a new document." ma:contentTypeScope="" ma:versionID="f583bd66513a361a730282b6a794e352">
  <xsd:schema xmlns:xsd="http://www.w3.org/2001/XMLSchema" xmlns:xs="http://www.w3.org/2001/XMLSchema" xmlns:p="http://schemas.microsoft.com/office/2006/metadata/properties" targetNamespace="http://schemas.microsoft.com/office/2006/metadata/properties" ma:root="true" ma:fieldsID="6841151cf538834e171094e4faaf2d7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C442E11-7072-4076-89FF-444E132B8904}">
  <ds:schemaRefs>
    <ds:schemaRef ds:uri="http://schemas.microsoft.com/sharepoint/v3/contenttype/forms"/>
  </ds:schemaRefs>
</ds:datastoreItem>
</file>

<file path=customXml/itemProps2.xml><?xml version="1.0" encoding="utf-8"?>
<ds:datastoreItem xmlns:ds="http://schemas.openxmlformats.org/officeDocument/2006/customXml" ds:itemID="{51E3E96A-01FB-48BF-BFE3-D012C9377E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21855C1A-AC47-4549-B0AC-CEFDEB735B56}">
  <ds:schemaRefs>
    <ds:schemaRef ds:uri="http://schemas.microsoft.com/office/2006/documentManagement/types"/>
    <ds:schemaRef ds:uri="http://schemas.openxmlformats.org/package/2006/metadata/core-properties"/>
    <ds:schemaRef ds:uri="http://purl.org/dc/dcmitype/"/>
    <ds:schemaRef ds:uri="http://purl.org/dc/terms/"/>
    <ds:schemaRef ds:uri="http://purl.org/dc/elements/1.1/"/>
    <ds:schemaRef ds:uri="http://schemas.microsoft.com/office/2006/metadata/properties"/>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0</TotalTime>
  <Words>899</Words>
  <Application>Microsoft Office PowerPoint</Application>
  <PresentationFormat>Custom</PresentationFormat>
  <Paragraphs>98</Paragraphs>
  <Slides>2</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vt:i4>
      </vt:variant>
    </vt:vector>
  </HeadingPairs>
  <TitlesOfParts>
    <vt:vector size="5" baseType="lpstr">
      <vt:lpstr>Arial</vt:lpstr>
      <vt:lpstr>Constantia</vt:lpstr>
      <vt:lpstr>Travel Brochure 11 x 8.5</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2013-07-31T18:38:59Z</dcterms:created>
  <dcterms:modified xsi:type="dcterms:W3CDTF">2019-08-07T13:00:46Z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0x0101007C1D5F340F01F94FA2FD29A5E6DC872E</vt:lpwstr>
  </property>
</Properties>
</file>